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19" r:id="rId2"/>
    <p:sldId id="281" r:id="rId3"/>
    <p:sldId id="293" r:id="rId4"/>
    <p:sldId id="285" r:id="rId5"/>
    <p:sldId id="287" r:id="rId6"/>
    <p:sldId id="318" r:id="rId7"/>
    <p:sldId id="286" r:id="rId8"/>
    <p:sldId id="284" r:id="rId9"/>
    <p:sldId id="288" r:id="rId10"/>
    <p:sldId id="291" r:id="rId11"/>
    <p:sldId id="289" r:id="rId12"/>
    <p:sldId id="317" r:id="rId13"/>
    <p:sldId id="326" r:id="rId14"/>
    <p:sldId id="327" r:id="rId15"/>
    <p:sldId id="273" r:id="rId16"/>
    <p:sldId id="279" r:id="rId17"/>
    <p:sldId id="296" r:id="rId18"/>
    <p:sldId id="301" r:id="rId19"/>
    <p:sldId id="303" r:id="rId20"/>
    <p:sldId id="298" r:id="rId21"/>
    <p:sldId id="304" r:id="rId22"/>
    <p:sldId id="299" r:id="rId23"/>
    <p:sldId id="300" r:id="rId24"/>
    <p:sldId id="295" r:id="rId25"/>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C35"/>
    <a:srgbClr val="FFFFFF"/>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FD4443E-F989-4FC4-A0C8-D5A2AF1F390B}" styleName="Stijl, donker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ijl, donker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ijl, donker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142" autoAdjust="0"/>
  </p:normalViewPr>
  <p:slideViewPr>
    <p:cSldViewPr snapToGrid="0" showGuides="1">
      <p:cViewPr>
        <p:scale>
          <a:sx n="75" d="100"/>
          <a:sy n="75" d="100"/>
        </p:scale>
        <p:origin x="-1236" y="-66"/>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062F28-96E7-49E2-AE8F-74CA942D9F65}" type="datetimeFigureOut">
              <a:rPr lang="en-GB" smtClean="0"/>
              <a:t>04/02/2015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E6CF9FF-E89B-4C34-8AF7-613967F3B086}" type="slidenum">
              <a:rPr lang="en-GB" smtClean="0"/>
              <a:t>‹nr.›</a:t>
            </a:fld>
            <a:endParaRPr lang="en-GB"/>
          </a:p>
        </p:txBody>
      </p:sp>
    </p:spTree>
    <p:extLst>
      <p:ext uri="{BB962C8B-B14F-4D97-AF65-F5344CB8AC3E}">
        <p14:creationId xmlns:p14="http://schemas.microsoft.com/office/powerpoint/2010/main" val="2320726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F4B3C97-C37A-44AB-BF4A-F3579A2D4142}" type="datetimeFigureOut">
              <a:rPr lang="en-GB" smtClean="0"/>
              <a:t>04/02/2015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D49ABB4E-1B09-41A1-87F1-459C576D2D22}" type="slidenum">
              <a:rPr lang="en-GB" smtClean="0"/>
              <a:t>‹nr.›</a:t>
            </a:fld>
            <a:endParaRPr lang="en-GB"/>
          </a:p>
        </p:txBody>
      </p:sp>
    </p:spTree>
    <p:extLst>
      <p:ext uri="{BB962C8B-B14F-4D97-AF65-F5344CB8AC3E}">
        <p14:creationId xmlns:p14="http://schemas.microsoft.com/office/powerpoint/2010/main" val="501674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49ABB4E-1B09-41A1-87F1-459C576D2D22}" type="slidenum">
              <a:rPr lang="en-GB" smtClean="0"/>
              <a:t>1</a:t>
            </a:fld>
            <a:endParaRPr lang="en-GB"/>
          </a:p>
        </p:txBody>
      </p:sp>
    </p:spTree>
    <p:extLst>
      <p:ext uri="{BB962C8B-B14F-4D97-AF65-F5344CB8AC3E}">
        <p14:creationId xmlns:p14="http://schemas.microsoft.com/office/powerpoint/2010/main" val="1968101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D49ABB4E-1B09-41A1-87F1-459C576D2D22}" type="slidenum">
              <a:rPr lang="en-GB" smtClean="0"/>
              <a:t>10</a:t>
            </a:fld>
            <a:endParaRPr lang="en-GB"/>
          </a:p>
        </p:txBody>
      </p:sp>
    </p:spTree>
    <p:extLst>
      <p:ext uri="{BB962C8B-B14F-4D97-AF65-F5344CB8AC3E}">
        <p14:creationId xmlns:p14="http://schemas.microsoft.com/office/powerpoint/2010/main" val="23732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t>Het</a:t>
            </a:r>
            <a:r>
              <a:rPr lang="nl-NL" baseline="0" noProof="0" dirty="0" smtClean="0"/>
              <a:t> gebruik van veen in de tuinbouw staat onder druk. Engeland heeft een plan gemaakt waarbij uiteindelijk alleen maar ‘</a:t>
            </a:r>
            <a:r>
              <a:rPr lang="nl-NL" baseline="0" noProof="0" dirty="0" err="1" smtClean="0"/>
              <a:t>peat</a:t>
            </a:r>
            <a:r>
              <a:rPr lang="nl-NL" baseline="0" noProof="0" dirty="0" smtClean="0"/>
              <a:t> free gewassen’ verhandeld mogen worden.  </a:t>
            </a:r>
          </a:p>
          <a:p>
            <a:r>
              <a:rPr lang="nl-NL" noProof="0" dirty="0" smtClean="0"/>
              <a:t>Veen heeft uitstekende eigenschappen voor een goede kwaliteitsproductie en alternatieven moeten minimaal dezelfde kwaliteit hebben. De witte korrels op de foto zijn gemaakt van melkzuur en zijn composteerbaar. De hoogst onderzochte</a:t>
            </a:r>
            <a:r>
              <a:rPr lang="nl-NL" baseline="0" noProof="0" dirty="0" smtClean="0"/>
              <a:t> </a:t>
            </a:r>
            <a:r>
              <a:rPr lang="nl-NL" noProof="0" dirty="0" smtClean="0"/>
              <a:t>toevoeging van 40 vol.% zijn geen negatieve effecten op de groei waargenomen.</a:t>
            </a:r>
          </a:p>
          <a:p>
            <a:r>
              <a:rPr lang="en-GB" noProof="0" dirty="0" smtClean="0"/>
              <a:t>N.B. </a:t>
            </a:r>
            <a:r>
              <a:rPr lang="en-GB" noProof="0" dirty="0" err="1" smtClean="0"/>
              <a:t>bij</a:t>
            </a:r>
            <a:r>
              <a:rPr lang="en-GB" noProof="0" dirty="0" smtClean="0"/>
              <a:t> </a:t>
            </a:r>
            <a:r>
              <a:rPr lang="en-GB" noProof="0" dirty="0" err="1" smtClean="0"/>
              <a:t>iedere</a:t>
            </a:r>
            <a:r>
              <a:rPr lang="en-GB" noProof="0" dirty="0" smtClean="0"/>
              <a:t> </a:t>
            </a:r>
            <a:r>
              <a:rPr lang="en-GB" noProof="0" dirty="0" err="1" smtClean="0"/>
              <a:t>aanpassing</a:t>
            </a:r>
            <a:r>
              <a:rPr lang="en-GB" noProof="0" dirty="0" smtClean="0"/>
              <a:t> van het </a:t>
            </a:r>
            <a:r>
              <a:rPr lang="en-GB" noProof="0" dirty="0" err="1" smtClean="0"/>
              <a:t>substraat</a:t>
            </a:r>
            <a:r>
              <a:rPr lang="en-GB" noProof="0" dirty="0" smtClean="0"/>
              <a:t> </a:t>
            </a:r>
            <a:r>
              <a:rPr lang="en-GB" noProof="0" dirty="0" err="1" smtClean="0"/>
              <a:t>moet</a:t>
            </a:r>
            <a:r>
              <a:rPr lang="en-GB" noProof="0" dirty="0" smtClean="0"/>
              <a:t> </a:t>
            </a:r>
            <a:r>
              <a:rPr lang="en-GB" noProof="0" dirty="0" err="1" smtClean="0"/>
              <a:t>ook</a:t>
            </a:r>
            <a:r>
              <a:rPr lang="en-GB" noProof="0" dirty="0" smtClean="0"/>
              <a:t> de </a:t>
            </a:r>
            <a:r>
              <a:rPr lang="en-GB" noProof="0" dirty="0" err="1" smtClean="0"/>
              <a:t>watergeef</a:t>
            </a:r>
            <a:r>
              <a:rPr lang="en-GB" noProof="0" dirty="0" smtClean="0"/>
              <a:t>- en </a:t>
            </a:r>
            <a:r>
              <a:rPr lang="en-GB" noProof="0" dirty="0" err="1" smtClean="0"/>
              <a:t>bemestingsstrategie</a:t>
            </a:r>
            <a:r>
              <a:rPr lang="en-GB" noProof="0" dirty="0" smtClean="0"/>
              <a:t> </a:t>
            </a:r>
            <a:r>
              <a:rPr lang="en-GB" noProof="0" dirty="0" err="1" smtClean="0"/>
              <a:t>worden</a:t>
            </a:r>
            <a:r>
              <a:rPr lang="en-GB" noProof="0" dirty="0" smtClean="0"/>
              <a:t> </a:t>
            </a:r>
            <a:r>
              <a:rPr lang="en-GB" noProof="0" dirty="0" err="1" smtClean="0"/>
              <a:t>aangepast</a:t>
            </a:r>
            <a:r>
              <a:rPr lang="en-GB" noProof="0" dirty="0" smtClean="0"/>
              <a:t>!</a:t>
            </a:r>
            <a:endParaRPr lang="nl-NL" noProof="0" dirty="0"/>
          </a:p>
        </p:txBody>
      </p:sp>
      <p:sp>
        <p:nvSpPr>
          <p:cNvPr id="4" name="Slide Number Placeholder 3"/>
          <p:cNvSpPr>
            <a:spLocks noGrp="1"/>
          </p:cNvSpPr>
          <p:nvPr>
            <p:ph type="sldNum" sz="quarter" idx="10"/>
          </p:nvPr>
        </p:nvSpPr>
        <p:spPr/>
        <p:txBody>
          <a:bodyPr/>
          <a:lstStyle/>
          <a:p>
            <a:fld id="{D49ABB4E-1B09-41A1-87F1-459C576D2D22}" type="slidenum">
              <a:rPr lang="en-GB" smtClean="0"/>
              <a:t>11</a:t>
            </a:fld>
            <a:endParaRPr lang="en-GB"/>
          </a:p>
        </p:txBody>
      </p:sp>
    </p:spTree>
    <p:extLst>
      <p:ext uri="{BB962C8B-B14F-4D97-AF65-F5344CB8AC3E}">
        <p14:creationId xmlns:p14="http://schemas.microsoft.com/office/powerpoint/2010/main" val="2543847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 </a:t>
            </a:r>
            <a:r>
              <a:rPr lang="en-GB" dirty="0" err="1" smtClean="0"/>
              <a:t>dit</a:t>
            </a:r>
            <a:r>
              <a:rPr lang="en-GB" dirty="0" smtClean="0"/>
              <a:t> moment </a:t>
            </a:r>
            <a:r>
              <a:rPr lang="en-GB" dirty="0" err="1" smtClean="0"/>
              <a:t>worden</a:t>
            </a:r>
            <a:r>
              <a:rPr lang="en-GB" dirty="0" smtClean="0"/>
              <a:t> </a:t>
            </a:r>
            <a:r>
              <a:rPr lang="en-GB" dirty="0" err="1" smtClean="0"/>
              <a:t>planten</a:t>
            </a:r>
            <a:r>
              <a:rPr lang="en-GB" dirty="0" smtClean="0"/>
              <a:t> in het </a:t>
            </a:r>
            <a:r>
              <a:rPr lang="en-GB" dirty="0" err="1" smtClean="0"/>
              <a:t>voorjaar</a:t>
            </a:r>
            <a:r>
              <a:rPr lang="en-GB" dirty="0" smtClean="0"/>
              <a:t> (</a:t>
            </a:r>
            <a:r>
              <a:rPr lang="en-GB" dirty="0" err="1" smtClean="0"/>
              <a:t>april</a:t>
            </a:r>
            <a:r>
              <a:rPr lang="en-GB" dirty="0" smtClean="0"/>
              <a:t>) </a:t>
            </a:r>
            <a:r>
              <a:rPr lang="en-GB" dirty="0" err="1" smtClean="0"/>
              <a:t>gepant</a:t>
            </a:r>
            <a:r>
              <a:rPr lang="en-GB" dirty="0" smtClean="0"/>
              <a:t> en in het</a:t>
            </a:r>
            <a:r>
              <a:rPr lang="en-GB" baseline="0" dirty="0" smtClean="0"/>
              <a:t> </a:t>
            </a:r>
            <a:r>
              <a:rPr lang="en-GB" baseline="0" dirty="0" err="1" smtClean="0"/>
              <a:t>najaar</a:t>
            </a:r>
            <a:r>
              <a:rPr lang="en-GB" baseline="0" dirty="0" smtClean="0"/>
              <a:t> (</a:t>
            </a:r>
            <a:r>
              <a:rPr lang="en-GB" baseline="0" dirty="0" err="1" smtClean="0"/>
              <a:t>oktober</a:t>
            </a:r>
            <a:r>
              <a:rPr lang="en-GB" baseline="0" dirty="0" smtClean="0"/>
              <a:t>) </a:t>
            </a:r>
            <a:r>
              <a:rPr lang="en-GB" baseline="0" dirty="0" err="1" smtClean="0"/>
              <a:t>gerooid</a:t>
            </a:r>
            <a:r>
              <a:rPr lang="en-GB" baseline="0" dirty="0" smtClean="0"/>
              <a:t>. Is het </a:t>
            </a:r>
            <a:r>
              <a:rPr lang="en-GB" baseline="0" dirty="0" err="1" smtClean="0"/>
              <a:t>mogelijk</a:t>
            </a:r>
            <a:r>
              <a:rPr lang="en-GB" baseline="0" dirty="0" smtClean="0"/>
              <a:t> </a:t>
            </a:r>
            <a:r>
              <a:rPr lang="en-GB" baseline="0" dirty="0" err="1" smtClean="0"/>
              <a:t>meerjarige</a:t>
            </a:r>
            <a:r>
              <a:rPr lang="en-GB" baseline="0" dirty="0" smtClean="0"/>
              <a:t> </a:t>
            </a:r>
            <a:r>
              <a:rPr lang="en-GB" baseline="0" dirty="0" err="1" smtClean="0"/>
              <a:t>gewassen</a:t>
            </a:r>
            <a:r>
              <a:rPr lang="en-GB" baseline="0" dirty="0" smtClean="0"/>
              <a:t> in de </a:t>
            </a:r>
            <a:r>
              <a:rPr lang="en-GB" baseline="0" dirty="0" err="1" smtClean="0"/>
              <a:t>goten</a:t>
            </a:r>
            <a:r>
              <a:rPr lang="en-GB" baseline="0" dirty="0" smtClean="0"/>
              <a:t> </a:t>
            </a:r>
            <a:r>
              <a:rPr lang="en-GB" baseline="0" dirty="0" err="1" smtClean="0"/>
              <a:t>te</a:t>
            </a:r>
            <a:r>
              <a:rPr lang="en-GB" baseline="0" dirty="0" smtClean="0"/>
              <a:t> </a:t>
            </a:r>
            <a:r>
              <a:rPr lang="en-GB" baseline="0" dirty="0" err="1" smtClean="0"/>
              <a:t>telen</a:t>
            </a:r>
            <a:r>
              <a:rPr lang="en-GB" baseline="0" dirty="0" smtClean="0"/>
              <a:t>. Vorst </a:t>
            </a:r>
            <a:r>
              <a:rPr lang="en-GB" baseline="0" dirty="0" err="1" smtClean="0"/>
              <a:t>geeft</a:t>
            </a:r>
            <a:r>
              <a:rPr lang="en-GB" baseline="0" dirty="0" smtClean="0"/>
              <a:t> </a:t>
            </a:r>
            <a:r>
              <a:rPr lang="en-GB" baseline="0" dirty="0" err="1" smtClean="0"/>
              <a:t>schade</a:t>
            </a:r>
            <a:r>
              <a:rPr lang="en-GB" baseline="0" dirty="0" smtClean="0"/>
              <a:t> in de pot- en </a:t>
            </a:r>
            <a:r>
              <a:rPr lang="en-GB" baseline="0" dirty="0" err="1" smtClean="0"/>
              <a:t>containerteelt</a:t>
            </a:r>
            <a:r>
              <a:rPr lang="en-GB" baseline="0" dirty="0" smtClean="0"/>
              <a:t> en </a:t>
            </a:r>
            <a:r>
              <a:rPr lang="en-GB" baseline="0" dirty="0" err="1" smtClean="0"/>
              <a:t>ook</a:t>
            </a:r>
            <a:r>
              <a:rPr lang="en-GB" baseline="0" dirty="0" smtClean="0"/>
              <a:t> in de </a:t>
            </a:r>
            <a:r>
              <a:rPr lang="en-GB" baseline="0" dirty="0" err="1" smtClean="0"/>
              <a:t>goten</a:t>
            </a:r>
            <a:r>
              <a:rPr lang="en-GB" baseline="0" dirty="0" smtClean="0"/>
              <a:t>.</a:t>
            </a:r>
          </a:p>
          <a:p>
            <a:r>
              <a:rPr lang="en-GB" baseline="0" dirty="0" smtClean="0"/>
              <a:t>Door </a:t>
            </a:r>
            <a:r>
              <a:rPr lang="en-GB" baseline="0" dirty="0" err="1" smtClean="0"/>
              <a:t>inbrengen</a:t>
            </a:r>
            <a:r>
              <a:rPr lang="en-GB" baseline="0" dirty="0" smtClean="0"/>
              <a:t> van </a:t>
            </a:r>
            <a:r>
              <a:rPr lang="en-GB" baseline="0" dirty="0" err="1" smtClean="0"/>
              <a:t>een</a:t>
            </a:r>
            <a:r>
              <a:rPr lang="en-GB" baseline="0" dirty="0" smtClean="0"/>
              <a:t> </a:t>
            </a:r>
            <a:r>
              <a:rPr lang="en-GB" baseline="0" dirty="0" err="1" smtClean="0"/>
              <a:t>verwarmingsdraad</a:t>
            </a:r>
            <a:r>
              <a:rPr lang="en-GB" baseline="0" dirty="0" smtClean="0"/>
              <a:t> </a:t>
            </a:r>
            <a:r>
              <a:rPr lang="en-GB" baseline="0" dirty="0" err="1" smtClean="0"/>
              <a:t>bij</a:t>
            </a:r>
            <a:r>
              <a:rPr lang="en-GB" baseline="0" dirty="0" smtClean="0"/>
              <a:t> het </a:t>
            </a:r>
            <a:r>
              <a:rPr lang="en-GB" baseline="0" dirty="0" err="1" smtClean="0"/>
              <a:t>planten</a:t>
            </a:r>
            <a:r>
              <a:rPr lang="en-GB" baseline="0" dirty="0" smtClean="0"/>
              <a:t> </a:t>
            </a:r>
            <a:r>
              <a:rPr lang="en-GB" baseline="0" dirty="0" err="1" smtClean="0"/>
              <a:t>kan</a:t>
            </a:r>
            <a:r>
              <a:rPr lang="en-GB" baseline="0" dirty="0" smtClean="0"/>
              <a:t> de </a:t>
            </a:r>
            <a:r>
              <a:rPr lang="en-GB" baseline="0" dirty="0" err="1" smtClean="0"/>
              <a:t>goot</a:t>
            </a:r>
            <a:r>
              <a:rPr lang="en-GB" baseline="0" dirty="0" smtClean="0"/>
              <a:t> </a:t>
            </a:r>
            <a:r>
              <a:rPr lang="en-GB" baseline="0" dirty="0" err="1" smtClean="0"/>
              <a:t>vorstvrij</a:t>
            </a:r>
            <a:r>
              <a:rPr lang="en-GB" baseline="0" dirty="0" smtClean="0"/>
              <a:t> </a:t>
            </a:r>
            <a:r>
              <a:rPr lang="en-GB" baseline="0" dirty="0" err="1" smtClean="0"/>
              <a:t>worden</a:t>
            </a:r>
            <a:r>
              <a:rPr lang="en-GB" baseline="0" dirty="0" smtClean="0"/>
              <a:t> </a:t>
            </a:r>
            <a:r>
              <a:rPr lang="en-GB" baseline="0" dirty="0" err="1" smtClean="0"/>
              <a:t>gehouden</a:t>
            </a:r>
            <a:r>
              <a:rPr lang="en-GB" baseline="0" dirty="0" smtClean="0"/>
              <a:t> (</a:t>
            </a:r>
            <a:r>
              <a:rPr lang="en-GB" baseline="0" dirty="0" err="1" smtClean="0"/>
              <a:t>zie</a:t>
            </a:r>
            <a:r>
              <a:rPr lang="en-GB" baseline="0" dirty="0" smtClean="0"/>
              <a:t> </a:t>
            </a:r>
            <a:r>
              <a:rPr lang="en-GB" baseline="0" dirty="0" err="1" smtClean="0"/>
              <a:t>volgende</a:t>
            </a:r>
            <a:r>
              <a:rPr lang="en-GB" baseline="0" dirty="0" smtClean="0"/>
              <a:t> slide). De </a:t>
            </a:r>
            <a:r>
              <a:rPr lang="en-GB" baseline="0" dirty="0" err="1" smtClean="0"/>
              <a:t>pijl</a:t>
            </a:r>
            <a:r>
              <a:rPr lang="en-GB" baseline="0" dirty="0" smtClean="0"/>
              <a:t> </a:t>
            </a:r>
            <a:r>
              <a:rPr lang="en-GB" baseline="0" dirty="0" err="1" smtClean="0"/>
              <a:t>geeft</a:t>
            </a:r>
            <a:r>
              <a:rPr lang="en-GB" baseline="0" dirty="0" smtClean="0"/>
              <a:t> de </a:t>
            </a:r>
            <a:r>
              <a:rPr lang="en-GB" baseline="0" dirty="0" err="1" smtClean="0"/>
              <a:t>draad</a:t>
            </a:r>
            <a:r>
              <a:rPr lang="en-GB" baseline="0" dirty="0" smtClean="0"/>
              <a:t> </a:t>
            </a:r>
            <a:r>
              <a:rPr lang="en-GB" baseline="0" dirty="0" err="1" smtClean="0"/>
              <a:t>aan</a:t>
            </a:r>
            <a:r>
              <a:rPr lang="en-GB" baseline="0" dirty="0" smtClean="0"/>
              <a:t> die </a:t>
            </a:r>
            <a:r>
              <a:rPr lang="en-GB" baseline="0" dirty="0" err="1" smtClean="0"/>
              <a:t>naar</a:t>
            </a:r>
            <a:r>
              <a:rPr lang="en-GB" baseline="0" dirty="0" smtClean="0"/>
              <a:t> </a:t>
            </a:r>
            <a:r>
              <a:rPr lang="en-GB" baseline="0" dirty="0" err="1" smtClean="0"/>
              <a:t>een</a:t>
            </a:r>
            <a:r>
              <a:rPr lang="en-GB" baseline="0" dirty="0" smtClean="0"/>
              <a:t> </a:t>
            </a:r>
            <a:r>
              <a:rPr lang="en-GB" baseline="0" dirty="0" err="1" smtClean="0"/>
              <a:t>stopcontact</a:t>
            </a:r>
            <a:r>
              <a:rPr lang="en-GB" baseline="0" dirty="0" smtClean="0"/>
              <a:t> </a:t>
            </a:r>
            <a:r>
              <a:rPr lang="en-GB" baseline="0" dirty="0" err="1" smtClean="0"/>
              <a:t>gaat</a:t>
            </a:r>
            <a:r>
              <a:rPr lang="en-GB" baseline="0" dirty="0" smtClean="0"/>
              <a:t>.</a:t>
            </a:r>
          </a:p>
          <a:p>
            <a:endParaRPr lang="nl-NL" dirty="0"/>
          </a:p>
        </p:txBody>
      </p:sp>
      <p:sp>
        <p:nvSpPr>
          <p:cNvPr id="4" name="Slide Number Placeholder 3"/>
          <p:cNvSpPr>
            <a:spLocks noGrp="1"/>
          </p:cNvSpPr>
          <p:nvPr>
            <p:ph type="sldNum" sz="quarter" idx="10"/>
          </p:nvPr>
        </p:nvSpPr>
        <p:spPr/>
        <p:txBody>
          <a:bodyPr/>
          <a:lstStyle/>
          <a:p>
            <a:fld id="{D49ABB4E-1B09-41A1-87F1-459C576D2D22}" type="slidenum">
              <a:rPr lang="en-GB" smtClean="0"/>
              <a:t>12</a:t>
            </a:fld>
            <a:endParaRPr lang="en-GB"/>
          </a:p>
        </p:txBody>
      </p:sp>
    </p:spTree>
    <p:extLst>
      <p:ext uri="{BB962C8B-B14F-4D97-AF65-F5344CB8AC3E}">
        <p14:creationId xmlns:p14="http://schemas.microsoft.com/office/powerpoint/2010/main" val="24735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Gewassen</a:t>
            </a:r>
            <a:r>
              <a:rPr lang="en-GB" baseline="0" dirty="0" smtClean="0"/>
              <a:t> in het U </a:t>
            </a:r>
            <a:r>
              <a:rPr lang="en-GB" baseline="0" dirty="0" err="1" smtClean="0"/>
              <a:t>systeem</a:t>
            </a:r>
            <a:r>
              <a:rPr lang="en-GB" baseline="0" dirty="0" smtClean="0"/>
              <a:t> </a:t>
            </a:r>
            <a:r>
              <a:rPr lang="en-GB" baseline="0" dirty="0" err="1" smtClean="0"/>
              <a:t>zijn</a:t>
            </a:r>
            <a:r>
              <a:rPr lang="en-GB" baseline="0" dirty="0" smtClean="0"/>
              <a:t> </a:t>
            </a:r>
            <a:r>
              <a:rPr lang="en-GB" baseline="0" dirty="0" err="1" smtClean="0"/>
              <a:t>gevoelig</a:t>
            </a:r>
            <a:r>
              <a:rPr lang="en-GB" baseline="0" dirty="0" smtClean="0"/>
              <a:t> </a:t>
            </a:r>
            <a:r>
              <a:rPr lang="en-GB" baseline="0" dirty="0" err="1" smtClean="0"/>
              <a:t>voor</a:t>
            </a:r>
            <a:r>
              <a:rPr lang="en-GB" baseline="0" dirty="0" smtClean="0"/>
              <a:t> </a:t>
            </a:r>
            <a:r>
              <a:rPr lang="en-GB" baseline="0" dirty="0" err="1" smtClean="0"/>
              <a:t>temperaturen</a:t>
            </a:r>
            <a:r>
              <a:rPr lang="en-GB" baseline="0" dirty="0" smtClean="0"/>
              <a:t> &lt; 0</a:t>
            </a:r>
            <a:r>
              <a:rPr lang="en-GB" baseline="30000" dirty="0" smtClean="0"/>
              <a:t>0</a:t>
            </a:r>
            <a:r>
              <a:rPr lang="en-GB" baseline="0" dirty="0" smtClean="0"/>
              <a:t>C . Op </a:t>
            </a:r>
            <a:r>
              <a:rPr lang="en-GB" baseline="0" dirty="0" err="1" smtClean="0"/>
              <a:t>welke</a:t>
            </a:r>
            <a:r>
              <a:rPr lang="en-GB" baseline="0" dirty="0" smtClean="0"/>
              <a:t> </a:t>
            </a:r>
            <a:r>
              <a:rPr lang="en-GB" baseline="0" dirty="0" err="1" smtClean="0"/>
              <a:t>wijze</a:t>
            </a:r>
            <a:r>
              <a:rPr lang="en-GB" baseline="0" dirty="0" smtClean="0"/>
              <a:t> </a:t>
            </a:r>
            <a:r>
              <a:rPr lang="en-GB" baseline="0" dirty="0" err="1" smtClean="0"/>
              <a:t>kunnen</a:t>
            </a:r>
            <a:r>
              <a:rPr lang="en-GB" baseline="0" dirty="0" smtClean="0"/>
              <a:t> de </a:t>
            </a:r>
            <a:r>
              <a:rPr lang="en-GB" baseline="0" dirty="0" err="1" smtClean="0"/>
              <a:t>planten</a:t>
            </a:r>
            <a:r>
              <a:rPr lang="en-GB" baseline="0" dirty="0" smtClean="0"/>
              <a:t> </a:t>
            </a:r>
            <a:r>
              <a:rPr lang="en-GB" baseline="0" dirty="0" err="1" smtClean="0"/>
              <a:t>beschermd</a:t>
            </a:r>
            <a:r>
              <a:rPr lang="en-GB" baseline="0" dirty="0" smtClean="0"/>
              <a:t> </a:t>
            </a:r>
            <a:r>
              <a:rPr lang="en-GB" baseline="0" dirty="0" err="1" smtClean="0"/>
              <a:t>worden</a:t>
            </a:r>
            <a:r>
              <a:rPr lang="en-GB" baseline="0" dirty="0" smtClean="0"/>
              <a:t> </a:t>
            </a:r>
            <a:r>
              <a:rPr lang="en-GB" baseline="0" dirty="0" err="1" smtClean="0"/>
              <a:t>tegen</a:t>
            </a:r>
            <a:r>
              <a:rPr lang="en-GB" baseline="0" dirty="0" smtClean="0"/>
              <a:t> </a:t>
            </a:r>
            <a:r>
              <a:rPr lang="en-GB" baseline="0" dirty="0" err="1" smtClean="0"/>
              <a:t>vorstschade</a:t>
            </a:r>
            <a:r>
              <a:rPr lang="en-GB" baseline="0" dirty="0" smtClean="0"/>
              <a:t>. </a:t>
            </a:r>
            <a:r>
              <a:rPr lang="en-GB" baseline="0" dirty="0" err="1" smtClean="0"/>
              <a:t>Oplossingsrichting</a:t>
            </a:r>
            <a:r>
              <a:rPr lang="en-GB" baseline="0" dirty="0" smtClean="0"/>
              <a:t>: </a:t>
            </a:r>
            <a:r>
              <a:rPr lang="en-GB" baseline="0" dirty="0" err="1" smtClean="0"/>
              <a:t>inbrengen</a:t>
            </a:r>
            <a:r>
              <a:rPr lang="en-GB" baseline="0" dirty="0" smtClean="0"/>
              <a:t> van </a:t>
            </a:r>
            <a:r>
              <a:rPr lang="en-GB" baseline="0" dirty="0" err="1" smtClean="0"/>
              <a:t>een</a:t>
            </a:r>
            <a:r>
              <a:rPr lang="en-GB" baseline="0" dirty="0" smtClean="0"/>
              <a:t> </a:t>
            </a:r>
            <a:r>
              <a:rPr lang="en-GB" baseline="0" dirty="0" err="1" smtClean="0"/>
              <a:t>verwarmingsdraad</a:t>
            </a:r>
            <a:r>
              <a:rPr lang="en-GB" baseline="0" dirty="0" smtClean="0"/>
              <a:t> </a:t>
            </a:r>
            <a:r>
              <a:rPr lang="en-GB" baseline="0" dirty="0" err="1" smtClean="0"/>
              <a:t>bij</a:t>
            </a:r>
            <a:r>
              <a:rPr lang="en-GB" baseline="0" dirty="0" smtClean="0"/>
              <a:t> het </a:t>
            </a:r>
            <a:r>
              <a:rPr lang="en-GB" baseline="0" dirty="0" err="1" smtClean="0"/>
              <a:t>planten</a:t>
            </a:r>
            <a:r>
              <a:rPr lang="en-GB" baseline="0" dirty="0" smtClean="0"/>
              <a:t>. </a:t>
            </a:r>
            <a:r>
              <a:rPr lang="en-GB" baseline="0" dirty="0" err="1" smtClean="0"/>
              <a:t>Deze</a:t>
            </a:r>
            <a:r>
              <a:rPr lang="en-GB" baseline="0" dirty="0" smtClean="0"/>
              <a:t> </a:t>
            </a:r>
            <a:r>
              <a:rPr lang="en-GB" baseline="0" dirty="0" err="1" smtClean="0"/>
              <a:t>draad</a:t>
            </a:r>
            <a:r>
              <a:rPr lang="en-GB" baseline="0" dirty="0" smtClean="0"/>
              <a:t> </a:t>
            </a:r>
            <a:r>
              <a:rPr lang="en-GB" baseline="0" dirty="0" err="1" smtClean="0"/>
              <a:t>levert</a:t>
            </a:r>
            <a:r>
              <a:rPr lang="en-GB" baseline="0" dirty="0" smtClean="0"/>
              <a:t> </a:t>
            </a:r>
            <a:r>
              <a:rPr lang="en-GB" baseline="0" dirty="0" err="1" smtClean="0"/>
              <a:t>warmte</a:t>
            </a:r>
            <a:r>
              <a:rPr lang="en-GB" baseline="0" dirty="0" smtClean="0"/>
              <a:t> </a:t>
            </a:r>
            <a:r>
              <a:rPr lang="en-GB" baseline="0" dirty="0" err="1" smtClean="0"/>
              <a:t>bij</a:t>
            </a:r>
            <a:r>
              <a:rPr lang="en-GB" baseline="0" dirty="0" smtClean="0"/>
              <a:t> </a:t>
            </a:r>
            <a:r>
              <a:rPr lang="en-GB" baseline="0" dirty="0" err="1" smtClean="0"/>
              <a:t>een</a:t>
            </a:r>
            <a:r>
              <a:rPr lang="en-GB" baseline="0" dirty="0" smtClean="0"/>
              <a:t> </a:t>
            </a:r>
            <a:r>
              <a:rPr lang="en-GB" baseline="0" dirty="0" err="1" smtClean="0"/>
              <a:t>daling</a:t>
            </a:r>
            <a:r>
              <a:rPr lang="en-GB" baseline="0" dirty="0" smtClean="0"/>
              <a:t> van de </a:t>
            </a:r>
            <a:r>
              <a:rPr lang="en-GB" baseline="0" dirty="0" err="1" smtClean="0"/>
              <a:t>temperatuur</a:t>
            </a:r>
            <a:r>
              <a:rPr lang="en-GB" baseline="0" dirty="0" smtClean="0"/>
              <a:t> </a:t>
            </a:r>
            <a:r>
              <a:rPr lang="en-GB" baseline="0" dirty="0" err="1" smtClean="0"/>
              <a:t>beneden</a:t>
            </a:r>
            <a:r>
              <a:rPr lang="en-GB" baseline="0" dirty="0" smtClean="0"/>
              <a:t> </a:t>
            </a:r>
            <a:r>
              <a:rPr lang="en-GB" baseline="0" dirty="0" err="1" smtClean="0"/>
              <a:t>een</a:t>
            </a:r>
            <a:r>
              <a:rPr lang="en-GB" baseline="0" dirty="0" smtClean="0"/>
              <a:t> </a:t>
            </a:r>
            <a:r>
              <a:rPr lang="en-GB" baseline="0" dirty="0" err="1" smtClean="0"/>
              <a:t>vantevoren</a:t>
            </a:r>
            <a:r>
              <a:rPr lang="en-GB" baseline="0" dirty="0" smtClean="0"/>
              <a:t> </a:t>
            </a:r>
            <a:r>
              <a:rPr lang="en-GB" baseline="0" dirty="0" err="1" smtClean="0"/>
              <a:t>vastgestelde</a:t>
            </a:r>
            <a:r>
              <a:rPr lang="en-GB" baseline="0" dirty="0" smtClean="0"/>
              <a:t> </a:t>
            </a:r>
            <a:r>
              <a:rPr lang="en-GB" baseline="0" dirty="0" err="1" smtClean="0"/>
              <a:t>waarde</a:t>
            </a:r>
            <a:r>
              <a:rPr lang="en-GB" baseline="0" dirty="0" smtClean="0"/>
              <a:t>.</a:t>
            </a:r>
          </a:p>
          <a:p>
            <a:r>
              <a:rPr lang="en-GB" dirty="0" smtClean="0"/>
              <a:t>De rode </a:t>
            </a:r>
            <a:r>
              <a:rPr lang="en-GB" dirty="0" err="1" smtClean="0"/>
              <a:t>lijn</a:t>
            </a:r>
            <a:r>
              <a:rPr lang="en-GB" dirty="0" smtClean="0"/>
              <a:t> </a:t>
            </a:r>
            <a:r>
              <a:rPr lang="en-GB" dirty="0" err="1" smtClean="0"/>
              <a:t>geeft</a:t>
            </a:r>
            <a:r>
              <a:rPr lang="en-GB" dirty="0" smtClean="0"/>
              <a:t> de </a:t>
            </a:r>
            <a:r>
              <a:rPr lang="en-GB" dirty="0" err="1" smtClean="0"/>
              <a:t>buitentemperatuur</a:t>
            </a:r>
            <a:r>
              <a:rPr lang="en-GB" dirty="0" smtClean="0"/>
              <a:t>. Op 25 </a:t>
            </a:r>
            <a:r>
              <a:rPr lang="en-GB" dirty="0" err="1" smtClean="0"/>
              <a:t>januari</a:t>
            </a:r>
            <a:r>
              <a:rPr lang="en-GB" dirty="0" smtClean="0"/>
              <a:t> 2013 </a:t>
            </a:r>
            <a:r>
              <a:rPr lang="en-GB" dirty="0" err="1" smtClean="0"/>
              <a:t>werd</a:t>
            </a:r>
            <a:r>
              <a:rPr lang="en-GB" dirty="0" smtClean="0"/>
              <a:t> </a:t>
            </a:r>
            <a:r>
              <a:rPr lang="en-GB" dirty="0" err="1" smtClean="0"/>
              <a:t>een</a:t>
            </a:r>
            <a:r>
              <a:rPr lang="en-GB" dirty="0" smtClean="0"/>
              <a:t> minimum </a:t>
            </a:r>
            <a:r>
              <a:rPr lang="en-GB" dirty="0" err="1" smtClean="0"/>
              <a:t>temperatuur</a:t>
            </a:r>
            <a:r>
              <a:rPr lang="en-GB" dirty="0" smtClean="0"/>
              <a:t> van – 10 </a:t>
            </a:r>
            <a:r>
              <a:rPr lang="en-GB" baseline="30000" dirty="0" smtClean="0"/>
              <a:t>0</a:t>
            </a:r>
            <a:r>
              <a:rPr lang="en-GB" dirty="0" smtClean="0"/>
              <a:t>C </a:t>
            </a:r>
            <a:r>
              <a:rPr lang="en-GB" dirty="0" err="1" smtClean="0"/>
              <a:t>bereikt</a:t>
            </a:r>
            <a:r>
              <a:rPr lang="en-GB" dirty="0" smtClean="0"/>
              <a:t>. In het </a:t>
            </a:r>
            <a:r>
              <a:rPr lang="en-GB" dirty="0" err="1" smtClean="0"/>
              <a:t>niet-verwarmde</a:t>
            </a:r>
            <a:r>
              <a:rPr lang="en-GB" dirty="0" smtClean="0"/>
              <a:t> </a:t>
            </a:r>
            <a:r>
              <a:rPr lang="en-GB" dirty="0" err="1" smtClean="0"/>
              <a:t>substraat</a:t>
            </a:r>
            <a:r>
              <a:rPr lang="en-GB" dirty="0" smtClean="0"/>
              <a:t> (</a:t>
            </a:r>
            <a:r>
              <a:rPr lang="en-GB" dirty="0" err="1" smtClean="0"/>
              <a:t>blauwe</a:t>
            </a:r>
            <a:r>
              <a:rPr lang="en-GB" dirty="0" smtClean="0"/>
              <a:t> </a:t>
            </a:r>
            <a:r>
              <a:rPr lang="en-GB" dirty="0" err="1" smtClean="0"/>
              <a:t>lijn</a:t>
            </a:r>
            <a:r>
              <a:rPr lang="en-GB" dirty="0" smtClean="0"/>
              <a:t>) </a:t>
            </a:r>
            <a:r>
              <a:rPr lang="en-GB" dirty="0" err="1" smtClean="0"/>
              <a:t>liep</a:t>
            </a:r>
            <a:r>
              <a:rPr lang="en-GB" baseline="0" dirty="0" smtClean="0"/>
              <a:t> </a:t>
            </a:r>
            <a:r>
              <a:rPr lang="en-GB" baseline="0" dirty="0" err="1" smtClean="0"/>
              <a:t>grotendeels</a:t>
            </a:r>
            <a:r>
              <a:rPr lang="en-GB" baseline="0" dirty="0" smtClean="0"/>
              <a:t> </a:t>
            </a:r>
            <a:r>
              <a:rPr lang="en-GB" baseline="0" dirty="0" err="1" smtClean="0"/>
              <a:t>gelijk</a:t>
            </a:r>
            <a:r>
              <a:rPr lang="en-GB" baseline="0" dirty="0" smtClean="0"/>
              <a:t> op met de </a:t>
            </a:r>
            <a:r>
              <a:rPr lang="en-GB" baseline="0" dirty="0" err="1" smtClean="0"/>
              <a:t>buitentemperatuur</a:t>
            </a:r>
            <a:r>
              <a:rPr lang="en-GB" baseline="0" dirty="0" smtClean="0"/>
              <a:t>. De </a:t>
            </a:r>
            <a:r>
              <a:rPr lang="en-GB" baseline="0" dirty="0" err="1" smtClean="0"/>
              <a:t>groene</a:t>
            </a:r>
            <a:r>
              <a:rPr lang="en-GB" baseline="0" dirty="0" smtClean="0"/>
              <a:t> </a:t>
            </a:r>
            <a:r>
              <a:rPr lang="en-GB" baseline="0" dirty="0" err="1" smtClean="0"/>
              <a:t>lijn</a:t>
            </a:r>
            <a:r>
              <a:rPr lang="en-GB" baseline="0" dirty="0" smtClean="0"/>
              <a:t> is de </a:t>
            </a:r>
            <a:r>
              <a:rPr lang="en-GB" baseline="0" dirty="0" err="1" smtClean="0"/>
              <a:t>temperatuur</a:t>
            </a:r>
            <a:r>
              <a:rPr lang="en-GB" baseline="0" dirty="0" smtClean="0"/>
              <a:t> in het </a:t>
            </a:r>
            <a:r>
              <a:rPr lang="en-GB" baseline="0" dirty="0" err="1" smtClean="0"/>
              <a:t>verwamde</a:t>
            </a:r>
            <a:r>
              <a:rPr lang="en-GB" baseline="0" dirty="0" smtClean="0"/>
              <a:t> </a:t>
            </a:r>
            <a:r>
              <a:rPr lang="en-GB" baseline="0" dirty="0" err="1" smtClean="0"/>
              <a:t>substraat</a:t>
            </a:r>
            <a:r>
              <a:rPr lang="en-GB" baseline="0" dirty="0" smtClean="0"/>
              <a:t> en </a:t>
            </a:r>
            <a:r>
              <a:rPr lang="en-GB" baseline="0" dirty="0" err="1" smtClean="0"/>
              <a:t>daar</a:t>
            </a:r>
            <a:r>
              <a:rPr lang="en-GB" baseline="0" dirty="0" smtClean="0"/>
              <a:t> </a:t>
            </a:r>
            <a:r>
              <a:rPr lang="en-GB" baseline="0" dirty="0" err="1" smtClean="0"/>
              <a:t>bleef</a:t>
            </a:r>
            <a:r>
              <a:rPr lang="en-GB" baseline="0" dirty="0" smtClean="0"/>
              <a:t> de </a:t>
            </a:r>
            <a:r>
              <a:rPr lang="en-GB" baseline="0" dirty="0" err="1" smtClean="0"/>
              <a:t>temperatuur</a:t>
            </a:r>
            <a:r>
              <a:rPr lang="en-GB" baseline="0" dirty="0" smtClean="0"/>
              <a:t> </a:t>
            </a:r>
            <a:r>
              <a:rPr lang="en-GB" baseline="0" dirty="0" err="1" smtClean="0"/>
              <a:t>boven</a:t>
            </a:r>
            <a:r>
              <a:rPr lang="en-GB" baseline="0" dirty="0" smtClean="0"/>
              <a:t> 0 </a:t>
            </a:r>
            <a:r>
              <a:rPr lang="en-GB" baseline="30000" dirty="0" smtClean="0"/>
              <a:t>0</a:t>
            </a:r>
            <a:r>
              <a:rPr lang="en-GB" baseline="0" dirty="0" smtClean="0"/>
              <a:t>C . </a:t>
            </a:r>
            <a:r>
              <a:rPr lang="en-GB" baseline="0" dirty="0" err="1" smtClean="0"/>
              <a:t>Conclusie</a:t>
            </a:r>
            <a:r>
              <a:rPr lang="en-GB" baseline="0" dirty="0" smtClean="0"/>
              <a:t> door het </a:t>
            </a:r>
            <a:r>
              <a:rPr lang="en-GB" baseline="0" dirty="0" err="1" smtClean="0"/>
              <a:t>inbrengen</a:t>
            </a:r>
            <a:r>
              <a:rPr lang="en-GB" baseline="0" dirty="0" smtClean="0"/>
              <a:t> van </a:t>
            </a:r>
            <a:r>
              <a:rPr lang="en-GB" baseline="0" dirty="0" err="1" smtClean="0"/>
              <a:t>een</a:t>
            </a:r>
            <a:r>
              <a:rPr lang="en-GB" baseline="0" dirty="0" smtClean="0"/>
              <a:t> </a:t>
            </a:r>
            <a:r>
              <a:rPr lang="en-GB" baseline="0" dirty="0" err="1" smtClean="0"/>
              <a:t>verwarmingsdraad</a:t>
            </a:r>
            <a:r>
              <a:rPr lang="en-GB" baseline="0" dirty="0" smtClean="0"/>
              <a:t> is het </a:t>
            </a:r>
            <a:r>
              <a:rPr lang="en-GB" baseline="0" dirty="0" err="1" smtClean="0"/>
              <a:t>mogelijk</a:t>
            </a:r>
            <a:r>
              <a:rPr lang="en-GB" baseline="0" dirty="0" smtClean="0"/>
              <a:t> het </a:t>
            </a:r>
            <a:r>
              <a:rPr lang="en-GB" baseline="0" dirty="0" err="1" smtClean="0"/>
              <a:t>substraat</a:t>
            </a:r>
            <a:r>
              <a:rPr lang="en-GB" baseline="0" dirty="0" smtClean="0"/>
              <a:t> </a:t>
            </a:r>
            <a:r>
              <a:rPr lang="en-GB" baseline="0" dirty="0" err="1" smtClean="0"/>
              <a:t>vorstvrij</a:t>
            </a:r>
            <a:r>
              <a:rPr lang="en-GB" baseline="0" dirty="0" smtClean="0"/>
              <a:t> </a:t>
            </a:r>
            <a:r>
              <a:rPr lang="en-GB" baseline="0" dirty="0" err="1" smtClean="0"/>
              <a:t>te</a:t>
            </a:r>
            <a:r>
              <a:rPr lang="en-GB" baseline="0" dirty="0" smtClean="0"/>
              <a:t> </a:t>
            </a:r>
            <a:r>
              <a:rPr lang="en-GB" baseline="0" dirty="0" err="1" smtClean="0"/>
              <a:t>houden</a:t>
            </a:r>
            <a:r>
              <a:rPr lang="en-GB" baseline="0" dirty="0" smtClean="0"/>
              <a:t>. </a:t>
            </a:r>
            <a:r>
              <a:rPr lang="en-GB" baseline="0" dirty="0" err="1" smtClean="0"/>
              <a:t>Dit</a:t>
            </a:r>
            <a:r>
              <a:rPr lang="en-GB" baseline="0" dirty="0" smtClean="0"/>
              <a:t> </a:t>
            </a:r>
            <a:r>
              <a:rPr lang="en-GB" baseline="0" dirty="0" err="1" smtClean="0"/>
              <a:t>maakt</a:t>
            </a:r>
            <a:r>
              <a:rPr lang="en-GB" baseline="0" dirty="0" smtClean="0"/>
              <a:t> </a:t>
            </a:r>
            <a:r>
              <a:rPr lang="en-GB" baseline="0" dirty="0" err="1" smtClean="0"/>
              <a:t>meerjarige</a:t>
            </a:r>
            <a:r>
              <a:rPr lang="en-GB" baseline="0" dirty="0" smtClean="0"/>
              <a:t> </a:t>
            </a:r>
            <a:r>
              <a:rPr lang="en-GB" baseline="0" dirty="0" err="1" smtClean="0"/>
              <a:t>teelt</a:t>
            </a:r>
            <a:r>
              <a:rPr lang="en-GB" baseline="0" dirty="0" smtClean="0"/>
              <a:t> in het U </a:t>
            </a:r>
            <a:r>
              <a:rPr lang="en-GB" baseline="0" dirty="0" err="1" smtClean="0"/>
              <a:t>systeem</a:t>
            </a:r>
            <a:r>
              <a:rPr lang="en-GB" baseline="0" dirty="0" smtClean="0"/>
              <a:t> </a:t>
            </a:r>
            <a:r>
              <a:rPr lang="en-GB" baseline="0" dirty="0" err="1" smtClean="0"/>
              <a:t>mogelijk</a:t>
            </a:r>
            <a:r>
              <a:rPr lang="en-GB" baseline="0" dirty="0" smtClean="0"/>
              <a:t>. </a:t>
            </a:r>
            <a:r>
              <a:rPr lang="en-GB" baseline="0" dirty="0" err="1" smtClean="0"/>
              <a:t>Uiteraard</a:t>
            </a:r>
            <a:r>
              <a:rPr lang="en-GB" baseline="0" dirty="0" smtClean="0"/>
              <a:t> </a:t>
            </a:r>
            <a:r>
              <a:rPr lang="en-GB" baseline="0" dirty="0" err="1" smtClean="0"/>
              <a:t>testen</a:t>
            </a:r>
            <a:r>
              <a:rPr lang="en-GB" baseline="0" dirty="0" smtClean="0"/>
              <a:t> </a:t>
            </a:r>
            <a:r>
              <a:rPr lang="en-GB" baseline="0" dirty="0" err="1" smtClean="0"/>
              <a:t>bij</a:t>
            </a:r>
            <a:r>
              <a:rPr lang="en-GB" baseline="0" dirty="0" smtClean="0"/>
              <a:t> </a:t>
            </a:r>
            <a:r>
              <a:rPr lang="en-GB" baseline="0" dirty="0" err="1" smtClean="0"/>
              <a:t>langdurige</a:t>
            </a:r>
            <a:r>
              <a:rPr lang="en-GB" baseline="0" dirty="0" smtClean="0"/>
              <a:t> </a:t>
            </a:r>
            <a:r>
              <a:rPr lang="en-GB" baseline="0" dirty="0" err="1" smtClean="0"/>
              <a:t>strenge</a:t>
            </a:r>
            <a:r>
              <a:rPr lang="en-GB" baseline="0" dirty="0" smtClean="0"/>
              <a:t> </a:t>
            </a:r>
            <a:r>
              <a:rPr lang="en-GB" baseline="0" dirty="0" err="1" smtClean="0"/>
              <a:t>vorst</a:t>
            </a:r>
            <a:r>
              <a:rPr lang="en-GB" baseline="0" dirty="0" smtClean="0"/>
              <a:t> is </a:t>
            </a:r>
            <a:r>
              <a:rPr lang="en-GB" baseline="0" dirty="0" err="1" smtClean="0"/>
              <a:t>afgelopen</a:t>
            </a:r>
            <a:r>
              <a:rPr lang="en-GB" baseline="0" dirty="0" smtClean="0"/>
              <a:t> winter </a:t>
            </a:r>
            <a:r>
              <a:rPr lang="en-GB" baseline="0" dirty="0" err="1" smtClean="0"/>
              <a:t>niet</a:t>
            </a:r>
            <a:r>
              <a:rPr lang="en-GB" baseline="0" dirty="0" smtClean="0"/>
              <a:t> </a:t>
            </a:r>
            <a:r>
              <a:rPr lang="en-GB" baseline="0" dirty="0" err="1" smtClean="0"/>
              <a:t>mogelijk</a:t>
            </a:r>
            <a:r>
              <a:rPr lang="en-GB" baseline="0" dirty="0" smtClean="0"/>
              <a:t> </a:t>
            </a:r>
            <a:r>
              <a:rPr lang="en-GB" baseline="0" dirty="0" err="1" smtClean="0"/>
              <a:t>geweest</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D49ABB4E-1B09-41A1-87F1-459C576D2D22}" type="slidenum">
              <a:rPr lang="en-GB" smtClean="0"/>
              <a:t>13</a:t>
            </a:fld>
            <a:endParaRPr lang="en-GB"/>
          </a:p>
        </p:txBody>
      </p:sp>
    </p:spTree>
    <p:extLst>
      <p:ext uri="{BB962C8B-B14F-4D97-AF65-F5344CB8AC3E}">
        <p14:creationId xmlns:p14="http://schemas.microsoft.com/office/powerpoint/2010/main" val="349080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 </a:t>
            </a:r>
            <a:r>
              <a:rPr lang="en-GB" dirty="0" err="1" smtClean="0"/>
              <a:t>economische</a:t>
            </a:r>
            <a:r>
              <a:rPr lang="en-GB" dirty="0" smtClean="0"/>
              <a:t> </a:t>
            </a:r>
            <a:r>
              <a:rPr lang="en-GB" dirty="0" err="1" smtClean="0"/>
              <a:t>duurzaamheid</a:t>
            </a:r>
            <a:r>
              <a:rPr lang="en-GB" dirty="0" smtClean="0"/>
              <a:t> is </a:t>
            </a:r>
            <a:r>
              <a:rPr lang="en-GB" dirty="0" err="1" smtClean="0"/>
              <a:t>voor</a:t>
            </a:r>
            <a:r>
              <a:rPr lang="en-GB" dirty="0" smtClean="0"/>
              <a:t> </a:t>
            </a:r>
            <a:r>
              <a:rPr lang="en-GB" dirty="0" err="1" smtClean="0"/>
              <a:t>kwekers</a:t>
            </a:r>
            <a:r>
              <a:rPr lang="en-GB" dirty="0" smtClean="0"/>
              <a:t> </a:t>
            </a:r>
            <a:r>
              <a:rPr lang="en-GB" dirty="0" err="1" smtClean="0"/>
              <a:t>een</a:t>
            </a:r>
            <a:r>
              <a:rPr lang="en-GB" dirty="0" smtClean="0"/>
              <a:t> </a:t>
            </a:r>
            <a:r>
              <a:rPr lang="en-GB" dirty="0" err="1" smtClean="0"/>
              <a:t>belangrijk</a:t>
            </a:r>
            <a:r>
              <a:rPr lang="en-GB" dirty="0" smtClean="0"/>
              <a:t> </a:t>
            </a:r>
            <a:r>
              <a:rPr lang="en-GB" dirty="0" err="1" smtClean="0"/>
              <a:t>onderwerp</a:t>
            </a:r>
            <a:r>
              <a:rPr lang="en-GB" dirty="0" smtClean="0"/>
              <a:t>. In </a:t>
            </a:r>
            <a:r>
              <a:rPr lang="en-GB" dirty="0" err="1" smtClean="0"/>
              <a:t>een</a:t>
            </a:r>
            <a:r>
              <a:rPr lang="en-GB" dirty="0" smtClean="0"/>
              <a:t> Excel </a:t>
            </a:r>
            <a:r>
              <a:rPr lang="en-GB" dirty="0" err="1" smtClean="0"/>
              <a:t>rekenmodel</a:t>
            </a:r>
            <a:r>
              <a:rPr lang="en-GB" dirty="0" smtClean="0"/>
              <a:t> is het </a:t>
            </a:r>
            <a:r>
              <a:rPr lang="en-GB" dirty="0" err="1" smtClean="0"/>
              <a:t>mogelijk</a:t>
            </a:r>
            <a:r>
              <a:rPr lang="en-GB" dirty="0" smtClean="0"/>
              <a:t> de </a:t>
            </a:r>
            <a:r>
              <a:rPr lang="en-GB" dirty="0" err="1" smtClean="0"/>
              <a:t>kostprijs</a:t>
            </a:r>
            <a:r>
              <a:rPr lang="en-GB" dirty="0" smtClean="0"/>
              <a:t> van de </a:t>
            </a:r>
            <a:r>
              <a:rPr lang="en-GB" dirty="0" err="1" smtClean="0"/>
              <a:t>gewassen</a:t>
            </a:r>
            <a:r>
              <a:rPr lang="en-GB" dirty="0" smtClean="0"/>
              <a:t> </a:t>
            </a:r>
            <a:r>
              <a:rPr lang="en-GB" dirty="0" err="1" smtClean="0"/>
              <a:t>te</a:t>
            </a:r>
            <a:r>
              <a:rPr lang="en-GB" dirty="0" smtClean="0"/>
              <a:t> </a:t>
            </a:r>
            <a:r>
              <a:rPr lang="en-GB" dirty="0" err="1" smtClean="0"/>
              <a:t>berekenen</a:t>
            </a:r>
            <a:r>
              <a:rPr lang="en-GB" dirty="0" smtClean="0"/>
              <a:t>. Met</a:t>
            </a:r>
            <a:r>
              <a:rPr lang="en-GB" baseline="0" dirty="0" smtClean="0"/>
              <a:t> de op </a:t>
            </a:r>
            <a:r>
              <a:rPr lang="en-GB" baseline="0" dirty="0" err="1" smtClean="0"/>
              <a:t>dit</a:t>
            </a:r>
            <a:r>
              <a:rPr lang="en-GB" baseline="0" dirty="0" smtClean="0"/>
              <a:t> moment </a:t>
            </a:r>
            <a:r>
              <a:rPr lang="en-GB" baseline="0" dirty="0" err="1" smtClean="0"/>
              <a:t>beschikbare</a:t>
            </a:r>
            <a:r>
              <a:rPr lang="en-GB" baseline="0" dirty="0" smtClean="0"/>
              <a:t> </a:t>
            </a:r>
            <a:r>
              <a:rPr lang="en-GB" baseline="0" dirty="0" err="1" smtClean="0"/>
              <a:t>gegevens</a:t>
            </a:r>
            <a:r>
              <a:rPr lang="en-GB" baseline="0" dirty="0" smtClean="0"/>
              <a:t> is de </a:t>
            </a:r>
            <a:r>
              <a:rPr lang="en-GB" baseline="0" dirty="0" err="1" smtClean="0"/>
              <a:t>terugverdientijd</a:t>
            </a:r>
            <a:r>
              <a:rPr lang="en-GB" baseline="0" dirty="0" smtClean="0"/>
              <a:t>  6 – 8 </a:t>
            </a:r>
            <a:r>
              <a:rPr lang="en-GB" baseline="0" dirty="0" err="1" smtClean="0"/>
              <a:t>jaar</a:t>
            </a:r>
            <a:r>
              <a:rPr lang="en-GB" baseline="0" dirty="0" smtClean="0"/>
              <a:t>.</a:t>
            </a:r>
            <a:endParaRPr lang="nl-NL" dirty="0"/>
          </a:p>
        </p:txBody>
      </p:sp>
      <p:sp>
        <p:nvSpPr>
          <p:cNvPr id="4" name="Slide Number Placeholder 3"/>
          <p:cNvSpPr>
            <a:spLocks noGrp="1"/>
          </p:cNvSpPr>
          <p:nvPr>
            <p:ph type="sldNum" sz="quarter" idx="10"/>
          </p:nvPr>
        </p:nvSpPr>
        <p:spPr/>
        <p:txBody>
          <a:bodyPr/>
          <a:lstStyle/>
          <a:p>
            <a:fld id="{D49ABB4E-1B09-41A1-87F1-459C576D2D22}" type="slidenum">
              <a:rPr lang="en-GB" smtClean="0"/>
              <a:t>14</a:t>
            </a:fld>
            <a:endParaRPr lang="en-GB"/>
          </a:p>
        </p:txBody>
      </p:sp>
    </p:spTree>
    <p:extLst>
      <p:ext uri="{BB962C8B-B14F-4D97-AF65-F5344CB8AC3E}">
        <p14:creationId xmlns:p14="http://schemas.microsoft.com/office/powerpoint/2010/main" val="163728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Recent is de </a:t>
            </a:r>
            <a:r>
              <a:rPr lang="en-GB" dirty="0" err="1" smtClean="0"/>
              <a:t>meerjarige</a:t>
            </a:r>
            <a:r>
              <a:rPr lang="en-GB" dirty="0" smtClean="0"/>
              <a:t> </a:t>
            </a:r>
            <a:r>
              <a:rPr lang="en-GB" dirty="0" err="1" smtClean="0"/>
              <a:t>teelt</a:t>
            </a:r>
            <a:r>
              <a:rPr lang="en-GB" dirty="0" smtClean="0"/>
              <a:t> van </a:t>
            </a:r>
            <a:r>
              <a:rPr lang="en-GB" dirty="0" err="1" smtClean="0"/>
              <a:t>opzetters</a:t>
            </a:r>
            <a:r>
              <a:rPr lang="en-GB" dirty="0" smtClean="0"/>
              <a:t> (</a:t>
            </a:r>
            <a:r>
              <a:rPr lang="en-GB" dirty="0" err="1" smtClean="0"/>
              <a:t>teeltfase</a:t>
            </a:r>
            <a:r>
              <a:rPr lang="en-GB" dirty="0" smtClean="0"/>
              <a:t> </a:t>
            </a:r>
            <a:r>
              <a:rPr lang="en-GB" dirty="0" err="1" smtClean="0"/>
              <a:t>na</a:t>
            </a:r>
            <a:r>
              <a:rPr lang="en-GB" dirty="0" smtClean="0"/>
              <a:t> de </a:t>
            </a:r>
            <a:r>
              <a:rPr lang="en-GB" dirty="0" err="1" smtClean="0"/>
              <a:t>spillenteelt</a:t>
            </a:r>
            <a:r>
              <a:rPr lang="en-GB" dirty="0" smtClean="0"/>
              <a:t>) in </a:t>
            </a:r>
            <a:r>
              <a:rPr lang="en-GB" dirty="0" err="1" smtClean="0"/>
              <a:t>grote</a:t>
            </a:r>
            <a:r>
              <a:rPr lang="en-GB" dirty="0" smtClean="0"/>
              <a:t> containers. </a:t>
            </a:r>
            <a:r>
              <a:rPr lang="en-GB" dirty="0" err="1" smtClean="0"/>
              <a:t>Hierbij</a:t>
            </a:r>
            <a:r>
              <a:rPr lang="en-GB" dirty="0" smtClean="0"/>
              <a:t> is het van </a:t>
            </a:r>
            <a:r>
              <a:rPr lang="en-GB" dirty="0" err="1" smtClean="0"/>
              <a:t>belang</a:t>
            </a:r>
            <a:r>
              <a:rPr lang="en-GB" dirty="0" smtClean="0"/>
              <a:t> </a:t>
            </a:r>
            <a:r>
              <a:rPr lang="en-GB" dirty="0" err="1" smtClean="0"/>
              <a:t>dat</a:t>
            </a:r>
            <a:r>
              <a:rPr lang="en-GB" dirty="0" smtClean="0"/>
              <a:t> de </a:t>
            </a:r>
            <a:r>
              <a:rPr lang="en-GB" dirty="0" err="1" smtClean="0"/>
              <a:t>ontwikkeling</a:t>
            </a:r>
            <a:r>
              <a:rPr lang="en-GB" dirty="0" smtClean="0"/>
              <a:t> van </a:t>
            </a:r>
            <a:r>
              <a:rPr lang="en-GB" dirty="0" err="1" smtClean="0"/>
              <a:t>draaiwortels</a:t>
            </a:r>
            <a:r>
              <a:rPr lang="en-GB" dirty="0" smtClean="0"/>
              <a:t> </a:t>
            </a:r>
            <a:r>
              <a:rPr lang="en-GB" dirty="0" err="1" smtClean="0"/>
              <a:t>wordt</a:t>
            </a:r>
            <a:r>
              <a:rPr lang="en-GB" dirty="0" smtClean="0"/>
              <a:t> </a:t>
            </a:r>
            <a:r>
              <a:rPr lang="en-GB" dirty="0" err="1" smtClean="0"/>
              <a:t>tegen</a:t>
            </a:r>
            <a:r>
              <a:rPr lang="en-GB" dirty="0" smtClean="0"/>
              <a:t> </a:t>
            </a:r>
            <a:r>
              <a:rPr lang="en-GB" dirty="0" err="1" smtClean="0"/>
              <a:t>gegaan</a:t>
            </a:r>
            <a:r>
              <a:rPr lang="en-GB" dirty="0" smtClean="0"/>
              <a:t>. </a:t>
            </a:r>
            <a:r>
              <a:rPr lang="en-GB" dirty="0" err="1" smtClean="0"/>
              <a:t>Hiervoor</a:t>
            </a:r>
            <a:r>
              <a:rPr lang="en-GB" dirty="0" smtClean="0"/>
              <a:t> </a:t>
            </a:r>
            <a:r>
              <a:rPr lang="en-GB" dirty="0" err="1" smtClean="0"/>
              <a:t>worden</a:t>
            </a:r>
            <a:r>
              <a:rPr lang="en-GB" dirty="0" smtClean="0"/>
              <a:t> op de </a:t>
            </a:r>
            <a:r>
              <a:rPr lang="en-GB" dirty="0" err="1" smtClean="0"/>
              <a:t>markt</a:t>
            </a:r>
            <a:r>
              <a:rPr lang="en-GB" dirty="0" smtClean="0"/>
              <a:t> </a:t>
            </a:r>
            <a:r>
              <a:rPr lang="en-GB" dirty="0" err="1" smtClean="0"/>
              <a:t>verschillende</a:t>
            </a:r>
            <a:r>
              <a:rPr lang="en-GB" dirty="0" smtClean="0"/>
              <a:t> </a:t>
            </a:r>
            <a:r>
              <a:rPr lang="en-GB" dirty="0" err="1" smtClean="0"/>
              <a:t>typen</a:t>
            </a:r>
            <a:r>
              <a:rPr lang="en-GB" dirty="0" smtClean="0"/>
              <a:t> containers </a:t>
            </a:r>
            <a:r>
              <a:rPr lang="en-GB" dirty="0" err="1" smtClean="0"/>
              <a:t>aangeboden</a:t>
            </a:r>
            <a:r>
              <a:rPr lang="en-GB" dirty="0" smtClean="0"/>
              <a:t>, </a:t>
            </a:r>
            <a:r>
              <a:rPr lang="en-GB" dirty="0" err="1" smtClean="0"/>
              <a:t>airpot</a:t>
            </a:r>
            <a:r>
              <a:rPr lang="en-GB" dirty="0" smtClean="0"/>
              <a:t>, </a:t>
            </a:r>
            <a:r>
              <a:rPr lang="en-GB" dirty="0" err="1" smtClean="0"/>
              <a:t>rocketpot</a:t>
            </a:r>
            <a:r>
              <a:rPr lang="en-GB" dirty="0" smtClean="0"/>
              <a:t>, accelerator etc. </a:t>
            </a:r>
            <a:r>
              <a:rPr lang="en-GB" dirty="0" err="1" smtClean="0"/>
              <a:t>Sommige</a:t>
            </a:r>
            <a:r>
              <a:rPr lang="en-GB" baseline="0" dirty="0" smtClean="0"/>
              <a:t> </a:t>
            </a:r>
            <a:r>
              <a:rPr lang="en-GB" baseline="0" dirty="0" err="1" smtClean="0"/>
              <a:t>afnemers</a:t>
            </a:r>
            <a:r>
              <a:rPr lang="en-GB" baseline="0" dirty="0" smtClean="0"/>
              <a:t> </a:t>
            </a:r>
            <a:r>
              <a:rPr lang="en-GB" baseline="0" dirty="0" err="1" smtClean="0"/>
              <a:t>hebben</a:t>
            </a:r>
            <a:r>
              <a:rPr lang="en-GB" baseline="0" dirty="0" smtClean="0"/>
              <a:t> </a:t>
            </a:r>
            <a:r>
              <a:rPr lang="en-GB" baseline="0" dirty="0" err="1" smtClean="0"/>
              <a:t>een</a:t>
            </a:r>
            <a:r>
              <a:rPr lang="en-GB" baseline="0" dirty="0" smtClean="0"/>
              <a:t> </a:t>
            </a:r>
            <a:r>
              <a:rPr lang="en-GB" baseline="0" dirty="0" err="1" smtClean="0"/>
              <a:t>voorkeur</a:t>
            </a:r>
            <a:r>
              <a:rPr lang="en-GB" baseline="0" dirty="0" smtClean="0"/>
              <a:t> </a:t>
            </a:r>
            <a:r>
              <a:rPr lang="en-GB" baseline="0" dirty="0" err="1" smtClean="0"/>
              <a:t>voor</a:t>
            </a:r>
            <a:r>
              <a:rPr lang="en-GB" baseline="0" dirty="0" smtClean="0"/>
              <a:t> </a:t>
            </a:r>
            <a:r>
              <a:rPr lang="en-GB" baseline="0" dirty="0" err="1" smtClean="0"/>
              <a:t>witte</a:t>
            </a:r>
            <a:r>
              <a:rPr lang="en-GB" baseline="0" dirty="0" smtClean="0"/>
              <a:t> containers.</a:t>
            </a:r>
          </a:p>
          <a:p>
            <a:r>
              <a:rPr lang="en-GB" dirty="0" err="1" smtClean="0"/>
              <a:t>Hier</a:t>
            </a:r>
            <a:r>
              <a:rPr lang="en-GB" dirty="0" smtClean="0"/>
              <a:t> </a:t>
            </a:r>
            <a:r>
              <a:rPr lang="en-GB" dirty="0" err="1" smtClean="0"/>
              <a:t>wordt</a:t>
            </a:r>
            <a:r>
              <a:rPr lang="en-GB" dirty="0" smtClean="0"/>
              <a:t> de </a:t>
            </a:r>
            <a:r>
              <a:rPr lang="en-GB" dirty="0" err="1" smtClean="0"/>
              <a:t>groei</a:t>
            </a:r>
            <a:r>
              <a:rPr lang="en-GB" dirty="0" smtClean="0"/>
              <a:t> </a:t>
            </a:r>
            <a:r>
              <a:rPr lang="en-GB" dirty="0" err="1" smtClean="0"/>
              <a:t>besproken</a:t>
            </a:r>
            <a:r>
              <a:rPr lang="en-GB" dirty="0" smtClean="0"/>
              <a:t>.</a:t>
            </a:r>
          </a:p>
          <a:p>
            <a:r>
              <a:rPr lang="en-GB" dirty="0" smtClean="0"/>
              <a:t>N.B. de </a:t>
            </a:r>
            <a:r>
              <a:rPr lang="en-GB" dirty="0" err="1" smtClean="0"/>
              <a:t>omtrek</a:t>
            </a:r>
            <a:r>
              <a:rPr lang="en-GB" baseline="0" dirty="0" smtClean="0"/>
              <a:t> van de boom op </a:t>
            </a:r>
            <a:r>
              <a:rPr lang="en-GB" baseline="0" dirty="0" err="1" smtClean="0"/>
              <a:t>borsthoogte</a:t>
            </a:r>
            <a:r>
              <a:rPr lang="en-GB" baseline="0" dirty="0" smtClean="0"/>
              <a:t> </a:t>
            </a:r>
            <a:r>
              <a:rPr lang="en-GB" baseline="0" dirty="0" err="1" smtClean="0"/>
              <a:t>bepaalt</a:t>
            </a:r>
            <a:r>
              <a:rPr lang="en-GB" baseline="0" dirty="0" smtClean="0"/>
              <a:t> op </a:t>
            </a:r>
            <a:r>
              <a:rPr lang="en-GB" baseline="0" dirty="0" err="1" smtClean="0"/>
              <a:t>dit</a:t>
            </a:r>
            <a:r>
              <a:rPr lang="en-GB" baseline="0" dirty="0" smtClean="0"/>
              <a:t> moment de </a:t>
            </a:r>
            <a:r>
              <a:rPr lang="en-GB" baseline="0" dirty="0" err="1" smtClean="0"/>
              <a:t>prijs</a:t>
            </a:r>
            <a:r>
              <a:rPr lang="en-GB" baseline="0" dirty="0" smtClean="0"/>
              <a:t> van de boom. </a:t>
            </a:r>
            <a:r>
              <a:rPr lang="en-GB" baseline="0" dirty="0" err="1" smtClean="0"/>
              <a:t>Uitgangspunt</a:t>
            </a:r>
            <a:r>
              <a:rPr lang="en-GB" baseline="0" dirty="0" smtClean="0"/>
              <a:t> is </a:t>
            </a:r>
            <a:r>
              <a:rPr lang="en-GB" baseline="0" dirty="0" err="1" smtClean="0"/>
              <a:t>dat</a:t>
            </a:r>
            <a:r>
              <a:rPr lang="en-GB" baseline="0" dirty="0" smtClean="0"/>
              <a:t> de </a:t>
            </a:r>
            <a:r>
              <a:rPr lang="en-GB" baseline="0" dirty="0" err="1" smtClean="0"/>
              <a:t>stam</a:t>
            </a:r>
            <a:r>
              <a:rPr lang="en-GB" baseline="0" dirty="0" smtClean="0"/>
              <a:t> </a:t>
            </a:r>
            <a:r>
              <a:rPr lang="en-GB" baseline="0" dirty="0" err="1" smtClean="0"/>
              <a:t>recht</a:t>
            </a:r>
            <a:r>
              <a:rPr lang="en-GB" baseline="0" dirty="0" smtClean="0"/>
              <a:t> is en de boom </a:t>
            </a:r>
            <a:r>
              <a:rPr lang="en-GB" baseline="0" dirty="0" err="1" smtClean="0"/>
              <a:t>goed</a:t>
            </a:r>
            <a:r>
              <a:rPr lang="en-GB" baseline="0" dirty="0" smtClean="0"/>
              <a:t> </a:t>
            </a:r>
            <a:r>
              <a:rPr lang="en-GB" baseline="0" dirty="0" err="1" smtClean="0"/>
              <a:t>vertakt</a:t>
            </a:r>
            <a:r>
              <a:rPr lang="en-GB" baseline="0" dirty="0" smtClean="0"/>
              <a:t> is. </a:t>
            </a:r>
            <a:endParaRPr lang="nl-NL" dirty="0"/>
          </a:p>
        </p:txBody>
      </p:sp>
      <p:sp>
        <p:nvSpPr>
          <p:cNvPr id="4" name="Slide Number Placeholder 3"/>
          <p:cNvSpPr>
            <a:spLocks noGrp="1"/>
          </p:cNvSpPr>
          <p:nvPr>
            <p:ph type="sldNum" sz="quarter" idx="10"/>
          </p:nvPr>
        </p:nvSpPr>
        <p:spPr/>
        <p:txBody>
          <a:bodyPr/>
          <a:lstStyle/>
          <a:p>
            <a:fld id="{D49ABB4E-1B09-41A1-87F1-459C576D2D22}" type="slidenum">
              <a:rPr lang="en-GB" smtClean="0"/>
              <a:t>15</a:t>
            </a:fld>
            <a:endParaRPr lang="en-GB"/>
          </a:p>
        </p:txBody>
      </p:sp>
    </p:spTree>
    <p:extLst>
      <p:ext uri="{BB962C8B-B14F-4D97-AF65-F5344CB8AC3E}">
        <p14:creationId xmlns:p14="http://schemas.microsoft.com/office/powerpoint/2010/main" val="1354658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de </a:t>
            </a:r>
            <a:r>
              <a:rPr lang="en-GB" dirty="0" err="1" smtClean="0"/>
              <a:t>figuur</a:t>
            </a:r>
            <a:r>
              <a:rPr lang="en-GB" dirty="0" smtClean="0"/>
              <a:t> </a:t>
            </a:r>
            <a:r>
              <a:rPr lang="en-GB" dirty="0" err="1" smtClean="0"/>
              <a:t>wordt</a:t>
            </a:r>
            <a:r>
              <a:rPr lang="en-GB" dirty="0" smtClean="0"/>
              <a:t> de </a:t>
            </a:r>
            <a:r>
              <a:rPr lang="en-GB" dirty="0" err="1" smtClean="0"/>
              <a:t>stamomvang</a:t>
            </a:r>
            <a:r>
              <a:rPr lang="en-GB" dirty="0" smtClean="0"/>
              <a:t> </a:t>
            </a:r>
            <a:r>
              <a:rPr lang="en-GB" dirty="0" err="1" smtClean="0"/>
              <a:t>vergeleken</a:t>
            </a:r>
            <a:r>
              <a:rPr lang="en-GB" dirty="0" smtClean="0"/>
              <a:t> van die:</a:t>
            </a:r>
          </a:p>
          <a:p>
            <a:pPr marL="171450" indent="-171450">
              <a:buFontTx/>
              <a:buChar char="-"/>
            </a:pPr>
            <a:r>
              <a:rPr lang="en-GB" dirty="0" smtClean="0"/>
              <a:t>1 </a:t>
            </a:r>
            <a:r>
              <a:rPr lang="en-GB" dirty="0" err="1" smtClean="0"/>
              <a:t>seizoen</a:t>
            </a:r>
            <a:r>
              <a:rPr lang="en-GB" dirty="0" smtClean="0"/>
              <a:t> in de </a:t>
            </a:r>
            <a:r>
              <a:rPr lang="en-GB" dirty="0" err="1" smtClean="0"/>
              <a:t>goot</a:t>
            </a:r>
            <a:r>
              <a:rPr lang="en-GB" dirty="0" smtClean="0"/>
              <a:t> </a:t>
            </a:r>
            <a:r>
              <a:rPr lang="en-GB" dirty="0" err="1" smtClean="0"/>
              <a:t>gevolgd</a:t>
            </a:r>
            <a:r>
              <a:rPr lang="en-GB" dirty="0" smtClean="0"/>
              <a:t> door 2 </a:t>
            </a:r>
            <a:r>
              <a:rPr lang="en-GB" dirty="0" err="1" smtClean="0"/>
              <a:t>jaar</a:t>
            </a:r>
            <a:r>
              <a:rPr lang="en-GB" dirty="0" smtClean="0"/>
              <a:t> in </a:t>
            </a:r>
            <a:r>
              <a:rPr lang="en-GB" dirty="0" err="1" smtClean="0"/>
              <a:t>een</a:t>
            </a:r>
            <a:r>
              <a:rPr lang="en-GB" dirty="0" smtClean="0"/>
              <a:t> </a:t>
            </a:r>
            <a:r>
              <a:rPr lang="en-GB" dirty="0" err="1" smtClean="0"/>
              <a:t>grote</a:t>
            </a:r>
            <a:r>
              <a:rPr lang="en-GB" dirty="0" smtClean="0"/>
              <a:t> container</a:t>
            </a:r>
          </a:p>
          <a:p>
            <a:pPr marL="171450" indent="-171450">
              <a:buFontTx/>
              <a:buChar char="-"/>
            </a:pPr>
            <a:r>
              <a:rPr lang="en-GB" dirty="0" smtClean="0"/>
              <a:t>1 </a:t>
            </a:r>
            <a:r>
              <a:rPr lang="en-GB" dirty="0" err="1" smtClean="0"/>
              <a:t>seizoen</a:t>
            </a:r>
            <a:r>
              <a:rPr lang="en-GB" dirty="0" smtClean="0"/>
              <a:t> in de </a:t>
            </a:r>
            <a:r>
              <a:rPr lang="en-GB" dirty="0" err="1" smtClean="0"/>
              <a:t>volle</a:t>
            </a:r>
            <a:r>
              <a:rPr lang="en-GB" dirty="0" smtClean="0"/>
              <a:t> </a:t>
            </a:r>
            <a:r>
              <a:rPr lang="en-GB" dirty="0" err="1" smtClean="0"/>
              <a:t>grond</a:t>
            </a:r>
            <a:r>
              <a:rPr lang="en-GB" dirty="0" smtClean="0"/>
              <a:t> </a:t>
            </a:r>
            <a:r>
              <a:rPr lang="en-GB" dirty="0" err="1" smtClean="0"/>
              <a:t>dan</a:t>
            </a:r>
            <a:r>
              <a:rPr lang="en-GB" dirty="0" smtClean="0"/>
              <a:t> </a:t>
            </a:r>
            <a:r>
              <a:rPr lang="en-GB" dirty="0" err="1" smtClean="0"/>
              <a:t>gerooid</a:t>
            </a:r>
            <a:r>
              <a:rPr lang="en-GB" dirty="0" smtClean="0"/>
              <a:t> en elders </a:t>
            </a:r>
            <a:r>
              <a:rPr lang="en-GB" dirty="0" err="1" smtClean="0"/>
              <a:t>voor</a:t>
            </a:r>
            <a:r>
              <a:rPr lang="en-GB" dirty="0" smtClean="0"/>
              <a:t> 2 </a:t>
            </a:r>
            <a:r>
              <a:rPr lang="en-GB" dirty="0" err="1" smtClean="0"/>
              <a:t>seizoenen</a:t>
            </a:r>
            <a:r>
              <a:rPr lang="en-GB" dirty="0" smtClean="0"/>
              <a:t> in de </a:t>
            </a:r>
            <a:r>
              <a:rPr lang="en-GB" dirty="0" err="1" smtClean="0"/>
              <a:t>volle</a:t>
            </a:r>
            <a:r>
              <a:rPr lang="en-GB" dirty="0" smtClean="0"/>
              <a:t> </a:t>
            </a:r>
            <a:r>
              <a:rPr lang="en-GB" dirty="0" err="1" smtClean="0"/>
              <a:t>grond</a:t>
            </a:r>
            <a:endParaRPr lang="en-GB" dirty="0" smtClean="0"/>
          </a:p>
          <a:p>
            <a:endParaRPr lang="en-GB" dirty="0" smtClean="0"/>
          </a:p>
          <a:p>
            <a:r>
              <a:rPr lang="en-GB" dirty="0" err="1" smtClean="0"/>
              <a:t>Pyrus</a:t>
            </a:r>
            <a:r>
              <a:rPr lang="en-GB" dirty="0" smtClean="0"/>
              <a:t>, </a:t>
            </a:r>
            <a:r>
              <a:rPr lang="en-GB" dirty="0" err="1" smtClean="0"/>
              <a:t>Quercus</a:t>
            </a:r>
            <a:r>
              <a:rPr lang="en-GB" dirty="0" smtClean="0"/>
              <a:t> en </a:t>
            </a:r>
            <a:r>
              <a:rPr lang="en-GB" dirty="0" err="1" smtClean="0"/>
              <a:t>Sorbus</a:t>
            </a:r>
            <a:r>
              <a:rPr lang="en-GB" dirty="0" smtClean="0"/>
              <a:t> </a:t>
            </a:r>
            <a:r>
              <a:rPr lang="en-GB" dirty="0" err="1" smtClean="0"/>
              <a:t>geven</a:t>
            </a:r>
            <a:r>
              <a:rPr lang="en-GB" dirty="0" smtClean="0"/>
              <a:t> </a:t>
            </a:r>
            <a:r>
              <a:rPr lang="en-GB" dirty="0" err="1" smtClean="0"/>
              <a:t>bij</a:t>
            </a:r>
            <a:r>
              <a:rPr lang="en-GB" dirty="0" smtClean="0"/>
              <a:t> </a:t>
            </a:r>
            <a:r>
              <a:rPr lang="en-GB" dirty="0" err="1" smtClean="0"/>
              <a:t>een</a:t>
            </a:r>
            <a:r>
              <a:rPr lang="en-GB" dirty="0" smtClean="0"/>
              <a:t> </a:t>
            </a:r>
            <a:r>
              <a:rPr lang="en-GB" dirty="0" err="1" smtClean="0"/>
              <a:t>volledige</a:t>
            </a:r>
            <a:r>
              <a:rPr lang="en-GB" dirty="0" smtClean="0"/>
              <a:t> </a:t>
            </a:r>
            <a:r>
              <a:rPr lang="en-GB" dirty="0" err="1" smtClean="0"/>
              <a:t>uit</a:t>
            </a:r>
            <a:r>
              <a:rPr lang="en-GB" dirty="0" smtClean="0"/>
              <a:t> de </a:t>
            </a:r>
            <a:r>
              <a:rPr lang="en-GB" dirty="0" err="1" smtClean="0"/>
              <a:t>grond</a:t>
            </a:r>
            <a:r>
              <a:rPr lang="en-GB" dirty="0" smtClean="0"/>
              <a:t> </a:t>
            </a:r>
            <a:r>
              <a:rPr lang="en-GB" dirty="0" err="1" smtClean="0"/>
              <a:t>teelt</a:t>
            </a:r>
            <a:r>
              <a:rPr lang="en-GB" dirty="0" smtClean="0"/>
              <a:t> </a:t>
            </a:r>
            <a:r>
              <a:rPr lang="en-GB" dirty="0" err="1" smtClean="0"/>
              <a:t>een</a:t>
            </a:r>
            <a:r>
              <a:rPr lang="en-GB" dirty="0" smtClean="0"/>
              <a:t> </a:t>
            </a:r>
            <a:r>
              <a:rPr lang="en-GB" dirty="0" err="1" smtClean="0"/>
              <a:t>duidelijke</a:t>
            </a:r>
            <a:r>
              <a:rPr lang="en-GB" dirty="0" smtClean="0"/>
              <a:t> </a:t>
            </a:r>
            <a:r>
              <a:rPr lang="en-GB" dirty="0" err="1" smtClean="0"/>
              <a:t>groeiwinst</a:t>
            </a:r>
            <a:r>
              <a:rPr lang="en-GB" dirty="0" smtClean="0"/>
              <a:t>. </a:t>
            </a:r>
            <a:r>
              <a:rPr lang="en-GB" dirty="0" err="1" smtClean="0"/>
              <a:t>Voor</a:t>
            </a:r>
            <a:r>
              <a:rPr lang="en-GB" dirty="0" smtClean="0"/>
              <a:t> </a:t>
            </a:r>
            <a:r>
              <a:rPr lang="en-GB" dirty="0" err="1" smtClean="0"/>
              <a:t>Ulmus</a:t>
            </a:r>
            <a:r>
              <a:rPr lang="en-GB" dirty="0" smtClean="0"/>
              <a:t> (</a:t>
            </a:r>
            <a:r>
              <a:rPr lang="en-GB" dirty="0" err="1" smtClean="0"/>
              <a:t>iep</a:t>
            </a:r>
            <a:r>
              <a:rPr lang="en-GB" dirty="0" smtClean="0"/>
              <a:t>)</a:t>
            </a:r>
            <a:r>
              <a:rPr lang="en-GB" baseline="0" dirty="0" smtClean="0"/>
              <a:t> </a:t>
            </a:r>
            <a:r>
              <a:rPr lang="en-GB" baseline="0" dirty="0" err="1" smtClean="0"/>
              <a:t>lijkt</a:t>
            </a:r>
            <a:r>
              <a:rPr lang="en-GB" baseline="0" dirty="0" smtClean="0"/>
              <a:t> </a:t>
            </a:r>
            <a:r>
              <a:rPr lang="en-GB" baseline="0" dirty="0" err="1" smtClean="0"/>
              <a:t>dit</a:t>
            </a:r>
            <a:r>
              <a:rPr lang="en-GB" baseline="0" dirty="0" smtClean="0"/>
              <a:t> in de </a:t>
            </a:r>
            <a:r>
              <a:rPr lang="en-GB" baseline="0" dirty="0" err="1" smtClean="0"/>
              <a:t>eerste</a:t>
            </a:r>
            <a:r>
              <a:rPr lang="en-GB" baseline="0" dirty="0" smtClean="0"/>
              <a:t> </a:t>
            </a:r>
            <a:r>
              <a:rPr lang="en-GB" baseline="0" dirty="0" err="1" smtClean="0"/>
              <a:t>jaren</a:t>
            </a:r>
            <a:r>
              <a:rPr lang="en-GB" baseline="0" dirty="0" smtClean="0"/>
              <a:t> </a:t>
            </a:r>
            <a:r>
              <a:rPr lang="en-GB" baseline="0" dirty="0" err="1" smtClean="0"/>
              <a:t>ook</a:t>
            </a:r>
            <a:r>
              <a:rPr lang="en-GB" baseline="0" dirty="0" smtClean="0"/>
              <a:t> het </a:t>
            </a:r>
            <a:r>
              <a:rPr lang="en-GB" baseline="0" dirty="0" err="1" smtClean="0"/>
              <a:t>geval</a:t>
            </a:r>
            <a:r>
              <a:rPr lang="en-GB" baseline="0" dirty="0" smtClean="0"/>
              <a:t> maar in het </a:t>
            </a:r>
            <a:r>
              <a:rPr lang="en-GB" baseline="0" dirty="0" err="1" smtClean="0"/>
              <a:t>derde</a:t>
            </a:r>
            <a:r>
              <a:rPr lang="en-GB" baseline="0" dirty="0" smtClean="0"/>
              <a:t> </a:t>
            </a:r>
            <a:r>
              <a:rPr lang="en-GB" baseline="0" dirty="0" err="1" smtClean="0"/>
              <a:t>teeltjaar</a:t>
            </a:r>
            <a:r>
              <a:rPr lang="en-GB" baseline="0" dirty="0" smtClean="0"/>
              <a:t> </a:t>
            </a:r>
            <a:r>
              <a:rPr lang="en-GB" baseline="0" dirty="0" err="1" smtClean="0"/>
              <a:t>wordt</a:t>
            </a:r>
            <a:r>
              <a:rPr lang="en-GB" baseline="0" dirty="0" smtClean="0"/>
              <a:t> in de </a:t>
            </a:r>
            <a:r>
              <a:rPr lang="en-GB" baseline="0" dirty="0" err="1" smtClean="0"/>
              <a:t>volle</a:t>
            </a:r>
            <a:r>
              <a:rPr lang="en-GB" baseline="0" dirty="0" smtClean="0"/>
              <a:t> </a:t>
            </a:r>
            <a:r>
              <a:rPr lang="en-GB" baseline="0" dirty="0" err="1" smtClean="0"/>
              <a:t>grond</a:t>
            </a:r>
            <a:r>
              <a:rPr lang="en-GB" baseline="0" dirty="0" smtClean="0"/>
              <a:t> de </a:t>
            </a:r>
            <a:r>
              <a:rPr lang="en-GB" baseline="0" dirty="0" err="1" smtClean="0"/>
              <a:t>groei</a:t>
            </a:r>
            <a:r>
              <a:rPr lang="en-GB" baseline="0" dirty="0" smtClean="0"/>
              <a:t> </a:t>
            </a:r>
            <a:r>
              <a:rPr lang="en-GB" baseline="0" dirty="0" err="1" smtClean="0"/>
              <a:t>ingehaald</a:t>
            </a:r>
            <a:r>
              <a:rPr lang="en-GB" baseline="0" dirty="0" smtClean="0"/>
              <a:t>.</a:t>
            </a:r>
          </a:p>
          <a:p>
            <a:endParaRPr lang="nl-NL" dirty="0"/>
          </a:p>
        </p:txBody>
      </p:sp>
      <p:sp>
        <p:nvSpPr>
          <p:cNvPr id="4" name="Slide Number Placeholder 3"/>
          <p:cNvSpPr>
            <a:spLocks noGrp="1"/>
          </p:cNvSpPr>
          <p:nvPr>
            <p:ph type="sldNum" sz="quarter" idx="10"/>
          </p:nvPr>
        </p:nvSpPr>
        <p:spPr/>
        <p:txBody>
          <a:bodyPr/>
          <a:lstStyle/>
          <a:p>
            <a:fld id="{D49ABB4E-1B09-41A1-87F1-459C576D2D22}" type="slidenum">
              <a:rPr lang="en-GB" smtClean="0"/>
              <a:t>16</a:t>
            </a:fld>
            <a:endParaRPr lang="en-GB"/>
          </a:p>
        </p:txBody>
      </p:sp>
    </p:spTree>
    <p:extLst>
      <p:ext uri="{BB962C8B-B14F-4D97-AF65-F5344CB8AC3E}">
        <p14:creationId xmlns:p14="http://schemas.microsoft.com/office/powerpoint/2010/main" val="2601038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Dhr</a:t>
            </a:r>
            <a:r>
              <a:rPr lang="en-GB" dirty="0" smtClean="0"/>
              <a:t>. </a:t>
            </a:r>
            <a:r>
              <a:rPr lang="en-GB" dirty="0" err="1" smtClean="0"/>
              <a:t>Verstraelen</a:t>
            </a:r>
            <a:r>
              <a:rPr lang="en-GB" dirty="0" smtClean="0"/>
              <a:t>, </a:t>
            </a:r>
            <a:r>
              <a:rPr lang="en-GB" dirty="0" err="1" smtClean="0"/>
              <a:t>voormalig</a:t>
            </a:r>
            <a:r>
              <a:rPr lang="en-GB" dirty="0" smtClean="0"/>
              <a:t> </a:t>
            </a:r>
            <a:r>
              <a:rPr lang="en-GB" dirty="0" err="1" smtClean="0"/>
              <a:t>bedrijfsleider</a:t>
            </a:r>
            <a:r>
              <a:rPr lang="en-GB" dirty="0" smtClean="0"/>
              <a:t> </a:t>
            </a:r>
            <a:r>
              <a:rPr lang="en-GB" dirty="0" err="1" smtClean="0"/>
              <a:t>proeftuin</a:t>
            </a:r>
            <a:r>
              <a:rPr lang="en-GB" dirty="0" smtClean="0"/>
              <a:t> </a:t>
            </a:r>
            <a:r>
              <a:rPr lang="en-GB" dirty="0" err="1" smtClean="0"/>
              <a:t>Boomkwekerij</a:t>
            </a:r>
            <a:r>
              <a:rPr lang="en-GB" dirty="0" smtClean="0"/>
              <a:t> in Horst,</a:t>
            </a:r>
            <a:r>
              <a:rPr lang="en-GB" baseline="0" dirty="0" smtClean="0"/>
              <a:t> </a:t>
            </a:r>
            <a:r>
              <a:rPr lang="en-GB" dirty="0" smtClean="0"/>
              <a:t> </a:t>
            </a:r>
            <a:r>
              <a:rPr lang="en-GB" dirty="0" err="1" smtClean="0"/>
              <a:t>heeft</a:t>
            </a:r>
            <a:r>
              <a:rPr lang="en-GB" dirty="0" smtClean="0"/>
              <a:t> </a:t>
            </a:r>
            <a:r>
              <a:rPr lang="en-GB" dirty="0" err="1" smtClean="0"/>
              <a:t>dit</a:t>
            </a:r>
            <a:r>
              <a:rPr lang="en-GB" dirty="0" smtClean="0"/>
              <a:t> </a:t>
            </a:r>
            <a:r>
              <a:rPr lang="en-GB" dirty="0" err="1" smtClean="0"/>
              <a:t>systeem</a:t>
            </a:r>
            <a:r>
              <a:rPr lang="en-GB" dirty="0" smtClean="0"/>
              <a:t> </a:t>
            </a:r>
            <a:r>
              <a:rPr lang="en-GB" dirty="0" err="1" smtClean="0"/>
              <a:t>ontwikkeld</a:t>
            </a:r>
            <a:r>
              <a:rPr lang="en-GB" dirty="0" smtClean="0"/>
              <a:t>. Al in 1992 </a:t>
            </a:r>
            <a:r>
              <a:rPr lang="en-GB" dirty="0" err="1" smtClean="0"/>
              <a:t>verscheen</a:t>
            </a:r>
            <a:r>
              <a:rPr lang="en-GB" dirty="0" smtClean="0"/>
              <a:t> </a:t>
            </a:r>
            <a:r>
              <a:rPr lang="en-GB" dirty="0" err="1" smtClean="0"/>
              <a:t>hierover</a:t>
            </a:r>
            <a:r>
              <a:rPr lang="en-GB" baseline="0" dirty="0" smtClean="0"/>
              <a:t> </a:t>
            </a:r>
            <a:r>
              <a:rPr lang="en-GB" baseline="0" dirty="0" err="1" smtClean="0"/>
              <a:t>een</a:t>
            </a:r>
            <a:r>
              <a:rPr lang="en-GB" baseline="0" dirty="0" smtClean="0"/>
              <a:t> </a:t>
            </a:r>
            <a:r>
              <a:rPr lang="en-GB" baseline="0" dirty="0" err="1" smtClean="0"/>
              <a:t>artikel</a:t>
            </a:r>
            <a:r>
              <a:rPr lang="en-GB" baseline="0" dirty="0" smtClean="0"/>
              <a:t> in het </a:t>
            </a:r>
            <a:r>
              <a:rPr lang="en-GB" baseline="0" dirty="0" err="1" smtClean="0"/>
              <a:t>vakblad</a:t>
            </a:r>
            <a:r>
              <a:rPr lang="en-GB" baseline="0" dirty="0" smtClean="0"/>
              <a:t> De </a:t>
            </a:r>
            <a:r>
              <a:rPr lang="en-GB" baseline="0" dirty="0" err="1" smtClean="0"/>
              <a:t>Boomkwekerij</a:t>
            </a:r>
            <a:r>
              <a:rPr lang="en-GB" baseline="0" dirty="0" smtClean="0"/>
              <a:t>.</a:t>
            </a:r>
          </a:p>
          <a:p>
            <a:r>
              <a:rPr lang="en-GB" baseline="0" dirty="0" smtClean="0"/>
              <a:t>In de </a:t>
            </a:r>
            <a:r>
              <a:rPr lang="en-GB" baseline="0" dirty="0" err="1" smtClean="0"/>
              <a:t>praktijk</a:t>
            </a:r>
            <a:r>
              <a:rPr lang="en-GB" baseline="0" dirty="0" smtClean="0"/>
              <a:t> </a:t>
            </a:r>
            <a:r>
              <a:rPr lang="en-GB" baseline="0" dirty="0" err="1" smtClean="0"/>
              <a:t>hebben</a:t>
            </a:r>
            <a:r>
              <a:rPr lang="en-GB" baseline="0" dirty="0" smtClean="0"/>
              <a:t> </a:t>
            </a:r>
            <a:r>
              <a:rPr lang="en-GB" baseline="0" dirty="0" err="1" smtClean="0"/>
              <a:t>enkele</a:t>
            </a:r>
            <a:r>
              <a:rPr lang="en-GB" baseline="0" dirty="0" smtClean="0"/>
              <a:t> </a:t>
            </a:r>
            <a:r>
              <a:rPr lang="en-GB" baseline="0" dirty="0" err="1" smtClean="0"/>
              <a:t>bedrijven</a:t>
            </a:r>
            <a:r>
              <a:rPr lang="en-GB" baseline="0" dirty="0" smtClean="0"/>
              <a:t> het </a:t>
            </a:r>
            <a:r>
              <a:rPr lang="en-GB" baseline="0" dirty="0" err="1" smtClean="0"/>
              <a:t>systeem</a:t>
            </a:r>
            <a:r>
              <a:rPr lang="en-GB" baseline="0" dirty="0" smtClean="0"/>
              <a:t> </a:t>
            </a:r>
            <a:r>
              <a:rPr lang="en-GB" baseline="0" dirty="0" err="1" smtClean="0"/>
              <a:t>aangelegd</a:t>
            </a:r>
            <a:r>
              <a:rPr lang="en-GB" baseline="0" dirty="0" smtClean="0"/>
              <a:t>. Het </a:t>
            </a:r>
            <a:r>
              <a:rPr lang="en-GB" baseline="0" dirty="0" err="1" smtClean="0"/>
              <a:t>systeem</a:t>
            </a:r>
            <a:r>
              <a:rPr lang="en-GB" baseline="0" dirty="0" smtClean="0"/>
              <a:t> was </a:t>
            </a:r>
            <a:r>
              <a:rPr lang="en-GB" baseline="0" dirty="0" err="1" smtClean="0"/>
              <a:t>toen</a:t>
            </a:r>
            <a:r>
              <a:rPr lang="en-GB" baseline="0" dirty="0" smtClean="0"/>
              <a:t> </a:t>
            </a:r>
            <a:r>
              <a:rPr lang="en-GB" baseline="0" dirty="0" err="1" smtClean="0"/>
              <a:t>blijkbaar</a:t>
            </a:r>
            <a:r>
              <a:rPr lang="en-GB" baseline="0" dirty="0" smtClean="0"/>
              <a:t> </a:t>
            </a:r>
            <a:r>
              <a:rPr lang="en-GB" baseline="0" dirty="0" err="1" smtClean="0"/>
              <a:t>zijn</a:t>
            </a:r>
            <a:r>
              <a:rPr lang="en-GB" baseline="0" dirty="0" smtClean="0"/>
              <a:t> </a:t>
            </a:r>
            <a:r>
              <a:rPr lang="en-GB" baseline="0" dirty="0" err="1" smtClean="0"/>
              <a:t>tijd</a:t>
            </a:r>
            <a:r>
              <a:rPr lang="en-GB" baseline="0" dirty="0" smtClean="0"/>
              <a:t> </a:t>
            </a:r>
            <a:r>
              <a:rPr lang="en-GB" baseline="0" dirty="0" err="1" smtClean="0"/>
              <a:t>ver</a:t>
            </a:r>
            <a:r>
              <a:rPr lang="en-GB" baseline="0" dirty="0" smtClean="0"/>
              <a:t> </a:t>
            </a:r>
            <a:r>
              <a:rPr lang="en-GB" baseline="0" dirty="0" err="1" smtClean="0"/>
              <a:t>vooruit</a:t>
            </a:r>
            <a:r>
              <a:rPr lang="en-GB" baseline="0" dirty="0" smtClean="0"/>
              <a:t>.</a:t>
            </a:r>
          </a:p>
          <a:p>
            <a:r>
              <a:rPr lang="en-GB" baseline="0" dirty="0" smtClean="0"/>
              <a:t>Pot-in-pot </a:t>
            </a:r>
            <a:r>
              <a:rPr lang="en-GB" baseline="0" dirty="0" err="1" smtClean="0"/>
              <a:t>waarbij</a:t>
            </a:r>
            <a:r>
              <a:rPr lang="en-GB" baseline="0" dirty="0" smtClean="0"/>
              <a:t> de </a:t>
            </a:r>
            <a:r>
              <a:rPr lang="en-GB" baseline="0" dirty="0" err="1" smtClean="0"/>
              <a:t>potten</a:t>
            </a:r>
            <a:r>
              <a:rPr lang="en-GB" baseline="0" dirty="0" smtClean="0"/>
              <a:t> op het </a:t>
            </a:r>
            <a:r>
              <a:rPr lang="en-GB" baseline="0" dirty="0" err="1" smtClean="0"/>
              <a:t>maaiveld</a:t>
            </a:r>
            <a:r>
              <a:rPr lang="en-GB" baseline="0" dirty="0" smtClean="0"/>
              <a:t> </a:t>
            </a:r>
            <a:r>
              <a:rPr lang="en-GB" baseline="0" dirty="0" err="1" smtClean="0"/>
              <a:t>staan</a:t>
            </a:r>
            <a:r>
              <a:rPr lang="en-GB" baseline="0" dirty="0" smtClean="0"/>
              <a:t> is </a:t>
            </a:r>
            <a:r>
              <a:rPr lang="en-GB" baseline="0" dirty="0" err="1" smtClean="0"/>
              <a:t>een</a:t>
            </a:r>
            <a:r>
              <a:rPr lang="en-GB" baseline="0" dirty="0" smtClean="0"/>
              <a:t> </a:t>
            </a:r>
            <a:r>
              <a:rPr lang="en-GB" baseline="0" dirty="0" err="1" smtClean="0"/>
              <a:t>een</a:t>
            </a:r>
            <a:r>
              <a:rPr lang="en-GB" baseline="0" dirty="0" smtClean="0"/>
              <a:t> </a:t>
            </a:r>
            <a:r>
              <a:rPr lang="en-GB" baseline="0" dirty="0" err="1" smtClean="0"/>
              <a:t>bekend</a:t>
            </a:r>
            <a:r>
              <a:rPr lang="en-GB" baseline="0" dirty="0" smtClean="0"/>
              <a:t> </a:t>
            </a:r>
            <a:r>
              <a:rPr lang="en-GB" baseline="0" dirty="0" err="1" smtClean="0"/>
              <a:t>systeem</a:t>
            </a:r>
            <a:r>
              <a:rPr lang="en-GB" baseline="0" dirty="0" smtClean="0"/>
              <a:t>. Met name in </a:t>
            </a:r>
            <a:r>
              <a:rPr lang="en-GB" baseline="0" dirty="0" err="1" smtClean="0"/>
              <a:t>landen</a:t>
            </a:r>
            <a:r>
              <a:rPr lang="en-GB" baseline="0" dirty="0" smtClean="0"/>
              <a:t> </a:t>
            </a:r>
            <a:r>
              <a:rPr lang="en-GB" baseline="0" dirty="0" err="1" smtClean="0"/>
              <a:t>waar</a:t>
            </a:r>
            <a:r>
              <a:rPr lang="en-GB" baseline="0" dirty="0" smtClean="0"/>
              <a:t> water </a:t>
            </a:r>
            <a:r>
              <a:rPr lang="en-GB" baseline="0" dirty="0" err="1" smtClean="0"/>
              <a:t>beperkt</a:t>
            </a:r>
            <a:r>
              <a:rPr lang="en-GB" baseline="0" dirty="0" smtClean="0"/>
              <a:t> </a:t>
            </a:r>
            <a:r>
              <a:rPr lang="en-GB" baseline="0" dirty="0" err="1" smtClean="0"/>
              <a:t>beschikbaa</a:t>
            </a:r>
            <a:r>
              <a:rPr lang="en-GB" baseline="0" dirty="0" smtClean="0"/>
              <a:t> r is.</a:t>
            </a:r>
            <a:endParaRPr lang="nl-NL" dirty="0"/>
          </a:p>
        </p:txBody>
      </p:sp>
      <p:sp>
        <p:nvSpPr>
          <p:cNvPr id="4" name="Slide Number Placeholder 3"/>
          <p:cNvSpPr>
            <a:spLocks noGrp="1"/>
          </p:cNvSpPr>
          <p:nvPr>
            <p:ph type="sldNum" sz="quarter" idx="10"/>
          </p:nvPr>
        </p:nvSpPr>
        <p:spPr/>
        <p:txBody>
          <a:bodyPr/>
          <a:lstStyle/>
          <a:p>
            <a:fld id="{D49ABB4E-1B09-41A1-87F1-459C576D2D22}" type="slidenum">
              <a:rPr lang="en-GB" smtClean="0"/>
              <a:t>18</a:t>
            </a:fld>
            <a:endParaRPr lang="en-GB"/>
          </a:p>
        </p:txBody>
      </p:sp>
    </p:spTree>
    <p:extLst>
      <p:ext uri="{BB962C8B-B14F-4D97-AF65-F5344CB8AC3E}">
        <p14:creationId xmlns:p14="http://schemas.microsoft.com/office/powerpoint/2010/main" val="3180655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D49ABB4E-1B09-41A1-87F1-459C576D2D22}" type="slidenum">
              <a:rPr lang="en-GB" smtClean="0"/>
              <a:t>22</a:t>
            </a:fld>
            <a:endParaRPr lang="en-GB"/>
          </a:p>
        </p:txBody>
      </p:sp>
    </p:spTree>
    <p:extLst>
      <p:ext uri="{BB962C8B-B14F-4D97-AF65-F5344CB8AC3E}">
        <p14:creationId xmlns:p14="http://schemas.microsoft.com/office/powerpoint/2010/main" val="110060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Relatief simpel en goedkoop systeem. Potten hangen in een frame van betonijzer. Belangrijke voordelen zijn naast de </a:t>
            </a:r>
            <a:r>
              <a:rPr lang="nl-NL" dirty="0" err="1" smtClean="0"/>
              <a:t>algemen</a:t>
            </a:r>
            <a:r>
              <a:rPr lang="nl-NL" dirty="0" smtClean="0"/>
              <a:t> voordelen van pot- en containerteelt: lage aanlegkosten, werken op hoogte, makkelijk om enkele planten te oogsten dit i.t.t. het U systeem.</a:t>
            </a:r>
          </a:p>
          <a:p>
            <a:r>
              <a:rPr lang="nl-NL" dirty="0" smtClean="0"/>
              <a:t>Bij de oogst van planten uit het U systeem moeten veel planten snel verwerkt worden om het maximale voordeel te behalen. We merken in de praktijk dat vooral kleiner bedrijven hier moeite mee hebben en vanwege deze reden hebben belangstelling hebben in het ‘hangende’ potten systeem.</a:t>
            </a:r>
          </a:p>
          <a:p>
            <a:r>
              <a:rPr lang="nl-NL" dirty="0" smtClean="0"/>
              <a:t> </a:t>
            </a:r>
          </a:p>
          <a:p>
            <a:endParaRPr lang="nl-NL" dirty="0"/>
          </a:p>
        </p:txBody>
      </p:sp>
      <p:sp>
        <p:nvSpPr>
          <p:cNvPr id="4" name="Slide Number Placeholder 3"/>
          <p:cNvSpPr>
            <a:spLocks noGrp="1"/>
          </p:cNvSpPr>
          <p:nvPr>
            <p:ph type="sldNum" sz="quarter" idx="10"/>
          </p:nvPr>
        </p:nvSpPr>
        <p:spPr/>
        <p:txBody>
          <a:bodyPr/>
          <a:lstStyle/>
          <a:p>
            <a:fld id="{D49ABB4E-1B09-41A1-87F1-459C576D2D22}" type="slidenum">
              <a:rPr lang="en-GB" smtClean="0"/>
              <a:t>24</a:t>
            </a:fld>
            <a:endParaRPr lang="en-GB"/>
          </a:p>
        </p:txBody>
      </p:sp>
    </p:spTree>
    <p:extLst>
      <p:ext uri="{BB962C8B-B14F-4D97-AF65-F5344CB8AC3E}">
        <p14:creationId xmlns:p14="http://schemas.microsoft.com/office/powerpoint/2010/main" val="200451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 </a:t>
            </a:r>
            <a:r>
              <a:rPr lang="en-GB" dirty="0" err="1" smtClean="0"/>
              <a:t>planten</a:t>
            </a:r>
            <a:r>
              <a:rPr lang="en-GB" dirty="0" smtClean="0"/>
              <a:t> </a:t>
            </a:r>
            <a:r>
              <a:rPr lang="en-GB" dirty="0" err="1" smtClean="0"/>
              <a:t>groeien</a:t>
            </a:r>
            <a:r>
              <a:rPr lang="en-GB" baseline="0" dirty="0" smtClean="0"/>
              <a:t> in </a:t>
            </a:r>
            <a:r>
              <a:rPr lang="en-GB" baseline="0" dirty="0" err="1" smtClean="0"/>
              <a:t>z.g</a:t>
            </a:r>
            <a:r>
              <a:rPr lang="en-GB" baseline="0" dirty="0" smtClean="0"/>
              <a:t>. </a:t>
            </a:r>
            <a:r>
              <a:rPr lang="en-GB" baseline="0" dirty="0" err="1" smtClean="0"/>
              <a:t>airpot</a:t>
            </a:r>
            <a:r>
              <a:rPr lang="en-GB" baseline="0" dirty="0" smtClean="0"/>
              <a:t> </a:t>
            </a:r>
            <a:r>
              <a:rPr lang="en-GB" baseline="0" dirty="0" err="1" smtClean="0"/>
              <a:t>materiaal</a:t>
            </a:r>
            <a:r>
              <a:rPr lang="en-GB" baseline="0" dirty="0" smtClean="0"/>
              <a:t>. De </a:t>
            </a:r>
            <a:r>
              <a:rPr lang="en-GB" baseline="0" dirty="0" err="1" smtClean="0"/>
              <a:t>wortels</a:t>
            </a:r>
            <a:r>
              <a:rPr lang="en-GB" baseline="0" dirty="0" smtClean="0"/>
              <a:t> </a:t>
            </a:r>
            <a:r>
              <a:rPr lang="en-GB" baseline="0" dirty="0" err="1" smtClean="0"/>
              <a:t>groeien</a:t>
            </a:r>
            <a:r>
              <a:rPr lang="en-GB" baseline="0" dirty="0" smtClean="0"/>
              <a:t> door de </a:t>
            </a:r>
            <a:r>
              <a:rPr lang="en-GB" baseline="0" dirty="0" err="1" smtClean="0"/>
              <a:t>gaatjes</a:t>
            </a:r>
            <a:r>
              <a:rPr lang="en-GB" baseline="0" dirty="0" smtClean="0"/>
              <a:t> </a:t>
            </a:r>
            <a:r>
              <a:rPr lang="en-GB" baseline="0" dirty="0" err="1" smtClean="0"/>
              <a:t>naar</a:t>
            </a:r>
            <a:r>
              <a:rPr lang="en-GB" baseline="0" dirty="0" smtClean="0"/>
              <a:t> </a:t>
            </a:r>
            <a:r>
              <a:rPr lang="en-GB" baseline="0" dirty="0" err="1" smtClean="0"/>
              <a:t>buiten</a:t>
            </a:r>
            <a:r>
              <a:rPr lang="en-GB" baseline="0" dirty="0" smtClean="0"/>
              <a:t> </a:t>
            </a:r>
            <a:r>
              <a:rPr lang="en-GB" baseline="0" dirty="0" err="1" smtClean="0"/>
              <a:t>gaan</a:t>
            </a:r>
            <a:r>
              <a:rPr lang="en-GB" baseline="0" dirty="0" smtClean="0"/>
              <a:t> </a:t>
            </a:r>
            <a:r>
              <a:rPr lang="en-GB" baseline="0" dirty="0" err="1" smtClean="0"/>
              <a:t>dood</a:t>
            </a:r>
            <a:r>
              <a:rPr lang="en-GB" baseline="0" dirty="0" smtClean="0"/>
              <a:t> door </a:t>
            </a:r>
            <a:r>
              <a:rPr lang="en-GB" baseline="0" dirty="0" err="1" smtClean="0"/>
              <a:t>uitdroging</a:t>
            </a:r>
            <a:r>
              <a:rPr lang="en-GB" baseline="0" dirty="0" smtClean="0"/>
              <a:t>. De </a:t>
            </a:r>
            <a:r>
              <a:rPr lang="en-GB" baseline="0" dirty="0" err="1" smtClean="0"/>
              <a:t>wortels</a:t>
            </a:r>
            <a:r>
              <a:rPr lang="en-GB" baseline="0" dirty="0" smtClean="0"/>
              <a:t> in de U of </a:t>
            </a:r>
            <a:r>
              <a:rPr lang="en-GB" baseline="0" dirty="0" err="1" smtClean="0"/>
              <a:t>goot</a:t>
            </a:r>
            <a:r>
              <a:rPr lang="en-GB" baseline="0" dirty="0" smtClean="0"/>
              <a:t> </a:t>
            </a:r>
            <a:r>
              <a:rPr lang="en-GB" baseline="0" dirty="0" err="1" smtClean="0"/>
              <a:t>vertakken</a:t>
            </a:r>
            <a:r>
              <a:rPr lang="en-GB" baseline="0" dirty="0" smtClean="0"/>
              <a:t> </a:t>
            </a:r>
            <a:r>
              <a:rPr lang="en-GB" baseline="0" dirty="0" err="1" smtClean="0"/>
              <a:t>daardoor</a:t>
            </a:r>
            <a:r>
              <a:rPr lang="en-GB" baseline="0" dirty="0" smtClean="0"/>
              <a:t> </a:t>
            </a:r>
            <a:r>
              <a:rPr lang="en-GB" baseline="0" dirty="0" err="1" smtClean="0"/>
              <a:t>meer</a:t>
            </a:r>
            <a:r>
              <a:rPr lang="en-GB" baseline="0" dirty="0" smtClean="0"/>
              <a:t>. Op </a:t>
            </a:r>
            <a:r>
              <a:rPr lang="en-GB" baseline="0" dirty="0" err="1" smtClean="0"/>
              <a:t>deze</a:t>
            </a:r>
            <a:r>
              <a:rPr lang="en-GB" baseline="0" dirty="0" smtClean="0"/>
              <a:t> </a:t>
            </a:r>
            <a:r>
              <a:rPr lang="en-GB" baseline="0" dirty="0" err="1" smtClean="0"/>
              <a:t>wijze</a:t>
            </a:r>
            <a:r>
              <a:rPr lang="en-GB" baseline="0" dirty="0" smtClean="0"/>
              <a:t> </a:t>
            </a:r>
            <a:r>
              <a:rPr lang="en-GB" baseline="0" dirty="0" err="1" smtClean="0"/>
              <a:t>wordt</a:t>
            </a:r>
            <a:r>
              <a:rPr lang="en-GB" baseline="0" dirty="0" smtClean="0"/>
              <a:t> het </a:t>
            </a:r>
            <a:r>
              <a:rPr lang="en-GB" baseline="0" dirty="0" err="1" smtClean="0"/>
              <a:t>ontstaan</a:t>
            </a:r>
            <a:r>
              <a:rPr lang="en-GB" baseline="0" dirty="0" smtClean="0"/>
              <a:t> van ‘</a:t>
            </a:r>
            <a:r>
              <a:rPr lang="en-GB" baseline="0" dirty="0" err="1" smtClean="0"/>
              <a:t>draai</a:t>
            </a:r>
            <a:r>
              <a:rPr lang="en-GB" baseline="0" dirty="0" smtClean="0"/>
              <a:t>’ </a:t>
            </a:r>
            <a:r>
              <a:rPr lang="en-GB" baseline="0" dirty="0" err="1" smtClean="0"/>
              <a:t>wortels</a:t>
            </a:r>
            <a:r>
              <a:rPr lang="en-GB" baseline="0" dirty="0" smtClean="0"/>
              <a:t> </a:t>
            </a:r>
            <a:r>
              <a:rPr lang="en-GB" baseline="0" dirty="0" err="1" smtClean="0"/>
              <a:t>voorkomen</a:t>
            </a:r>
            <a:r>
              <a:rPr lang="en-GB" baseline="0" dirty="0" smtClean="0"/>
              <a:t>.</a:t>
            </a:r>
          </a:p>
          <a:p>
            <a:r>
              <a:rPr lang="en-GB" baseline="0" dirty="0" smtClean="0"/>
              <a:t>In </a:t>
            </a:r>
            <a:r>
              <a:rPr lang="en-GB" baseline="0" dirty="0" err="1" smtClean="0"/>
              <a:t>een</a:t>
            </a:r>
            <a:r>
              <a:rPr lang="en-GB" baseline="0" dirty="0" smtClean="0"/>
              <a:t> </a:t>
            </a:r>
            <a:r>
              <a:rPr lang="en-GB" baseline="0" dirty="0" err="1" smtClean="0"/>
              <a:t>dichte</a:t>
            </a:r>
            <a:r>
              <a:rPr lang="en-GB" baseline="0" dirty="0" smtClean="0"/>
              <a:t> pot of container </a:t>
            </a:r>
            <a:r>
              <a:rPr lang="en-GB" baseline="0" dirty="0" err="1" smtClean="0"/>
              <a:t>gaan</a:t>
            </a:r>
            <a:r>
              <a:rPr lang="en-GB" baseline="0" dirty="0" smtClean="0"/>
              <a:t> </a:t>
            </a:r>
            <a:r>
              <a:rPr lang="en-GB" baseline="0" dirty="0" err="1" smtClean="0"/>
              <a:t>wortels</a:t>
            </a:r>
            <a:r>
              <a:rPr lang="en-GB" baseline="0" dirty="0" smtClean="0"/>
              <a:t> </a:t>
            </a:r>
            <a:r>
              <a:rPr lang="en-GB" baseline="0" dirty="0" err="1" smtClean="0"/>
              <a:t>draaien</a:t>
            </a:r>
            <a:r>
              <a:rPr lang="en-GB" baseline="0" dirty="0" smtClean="0"/>
              <a:t>. </a:t>
            </a:r>
            <a:r>
              <a:rPr lang="en-GB" baseline="0" dirty="0" err="1" smtClean="0"/>
              <a:t>Wanneer</a:t>
            </a:r>
            <a:r>
              <a:rPr lang="en-GB" baseline="0" dirty="0" smtClean="0"/>
              <a:t> </a:t>
            </a:r>
            <a:r>
              <a:rPr lang="en-GB" baseline="0" dirty="0" err="1" smtClean="0"/>
              <a:t>deze</a:t>
            </a:r>
            <a:r>
              <a:rPr lang="en-GB" baseline="0" dirty="0" smtClean="0"/>
              <a:t> </a:t>
            </a:r>
            <a:r>
              <a:rPr lang="en-GB" baseline="0" dirty="0" err="1" smtClean="0"/>
              <a:t>planten</a:t>
            </a:r>
            <a:r>
              <a:rPr lang="en-GB" baseline="0" dirty="0" smtClean="0"/>
              <a:t> in de </a:t>
            </a:r>
            <a:r>
              <a:rPr lang="en-GB" baseline="0" dirty="0" err="1" smtClean="0"/>
              <a:t>volle</a:t>
            </a:r>
            <a:r>
              <a:rPr lang="en-GB" baseline="0" dirty="0" smtClean="0"/>
              <a:t> </a:t>
            </a:r>
            <a:r>
              <a:rPr lang="en-GB" baseline="0" dirty="0" err="1" smtClean="0"/>
              <a:t>grond</a:t>
            </a:r>
            <a:r>
              <a:rPr lang="en-GB" baseline="0" dirty="0" smtClean="0"/>
              <a:t> </a:t>
            </a:r>
            <a:r>
              <a:rPr lang="en-GB" baseline="0" dirty="0" err="1" smtClean="0"/>
              <a:t>worden</a:t>
            </a:r>
            <a:r>
              <a:rPr lang="en-GB" baseline="0" dirty="0" smtClean="0"/>
              <a:t> </a:t>
            </a:r>
            <a:r>
              <a:rPr lang="en-GB" baseline="0" dirty="0" err="1" smtClean="0"/>
              <a:t>geplant</a:t>
            </a:r>
            <a:r>
              <a:rPr lang="en-GB" baseline="0" dirty="0" smtClean="0"/>
              <a:t> </a:t>
            </a:r>
            <a:r>
              <a:rPr lang="en-GB" baseline="0" dirty="0" err="1" smtClean="0"/>
              <a:t>blijven</a:t>
            </a:r>
            <a:r>
              <a:rPr lang="en-GB" baseline="0" dirty="0" smtClean="0"/>
              <a:t> de </a:t>
            </a:r>
            <a:r>
              <a:rPr lang="en-GB" baseline="0" dirty="0" err="1" smtClean="0"/>
              <a:t>wortels</a:t>
            </a:r>
            <a:r>
              <a:rPr lang="en-GB" baseline="0" dirty="0" smtClean="0"/>
              <a:t> </a:t>
            </a:r>
            <a:r>
              <a:rPr lang="en-GB" baseline="0" dirty="0" err="1" smtClean="0"/>
              <a:t>draaien</a:t>
            </a:r>
            <a:r>
              <a:rPr lang="en-GB" baseline="0" dirty="0" smtClean="0"/>
              <a:t> en </a:t>
            </a:r>
            <a:r>
              <a:rPr lang="en-GB" baseline="0" dirty="0" err="1" smtClean="0"/>
              <a:t>wordt</a:t>
            </a:r>
            <a:r>
              <a:rPr lang="en-GB" baseline="0" dirty="0" smtClean="0"/>
              <a:t> de </a:t>
            </a:r>
            <a:r>
              <a:rPr lang="en-GB" baseline="0" dirty="0" err="1" smtClean="0"/>
              <a:t>stabiliteit</a:t>
            </a:r>
            <a:r>
              <a:rPr lang="en-GB" baseline="0" dirty="0" smtClean="0"/>
              <a:t> minder. In </a:t>
            </a:r>
            <a:r>
              <a:rPr lang="en-GB" baseline="0" dirty="0" err="1" smtClean="0"/>
              <a:t>literatuur</a:t>
            </a:r>
            <a:r>
              <a:rPr lang="en-GB" baseline="0" dirty="0" smtClean="0"/>
              <a:t> </a:t>
            </a:r>
            <a:r>
              <a:rPr lang="en-GB" baseline="0" dirty="0" err="1" smtClean="0"/>
              <a:t>wordt</a:t>
            </a:r>
            <a:r>
              <a:rPr lang="en-GB" baseline="0" dirty="0" smtClean="0"/>
              <a:t> </a:t>
            </a:r>
            <a:r>
              <a:rPr lang="en-GB" baseline="0" dirty="0" err="1" smtClean="0"/>
              <a:t>beschreven</a:t>
            </a:r>
            <a:r>
              <a:rPr lang="en-GB" baseline="0" dirty="0" smtClean="0"/>
              <a:t> hoe het </a:t>
            </a:r>
            <a:r>
              <a:rPr lang="en-GB" baseline="0" dirty="0" err="1" smtClean="0"/>
              <a:t>omvallen</a:t>
            </a:r>
            <a:r>
              <a:rPr lang="en-GB" baseline="0" dirty="0" smtClean="0"/>
              <a:t> van </a:t>
            </a:r>
            <a:r>
              <a:rPr lang="en-GB" baseline="0" dirty="0" err="1" smtClean="0"/>
              <a:t>bomen</a:t>
            </a:r>
            <a:r>
              <a:rPr lang="en-GB" baseline="0" dirty="0" smtClean="0"/>
              <a:t> </a:t>
            </a:r>
            <a:r>
              <a:rPr lang="en-GB" baseline="0" dirty="0" err="1" smtClean="0"/>
              <a:t>vele</a:t>
            </a:r>
            <a:r>
              <a:rPr lang="en-GB" baseline="0" dirty="0" smtClean="0"/>
              <a:t> </a:t>
            </a:r>
            <a:r>
              <a:rPr lang="en-GB" baseline="0" dirty="0" err="1" smtClean="0"/>
              <a:t>jaren</a:t>
            </a:r>
            <a:r>
              <a:rPr lang="en-GB" baseline="0" dirty="0" smtClean="0"/>
              <a:t> </a:t>
            </a:r>
            <a:r>
              <a:rPr lang="en-GB" baseline="0" dirty="0" err="1" smtClean="0"/>
              <a:t>na</a:t>
            </a:r>
            <a:r>
              <a:rPr lang="en-GB" baseline="0" dirty="0" smtClean="0"/>
              <a:t> </a:t>
            </a:r>
            <a:r>
              <a:rPr lang="en-GB" baseline="0" dirty="0" err="1" smtClean="0"/>
              <a:t>aanplant</a:t>
            </a:r>
            <a:r>
              <a:rPr lang="en-GB" baseline="0" dirty="0" smtClean="0"/>
              <a:t> </a:t>
            </a:r>
            <a:r>
              <a:rPr lang="en-GB" baseline="0" dirty="0" err="1" smtClean="0"/>
              <a:t>te</a:t>
            </a:r>
            <a:r>
              <a:rPr lang="en-GB" baseline="0" dirty="0" smtClean="0"/>
              <a:t> </a:t>
            </a:r>
            <a:r>
              <a:rPr lang="en-GB" baseline="0" dirty="0" err="1" smtClean="0"/>
              <a:t>herleiden</a:t>
            </a:r>
            <a:r>
              <a:rPr lang="en-GB" baseline="0" dirty="0" smtClean="0"/>
              <a:t> </a:t>
            </a:r>
            <a:r>
              <a:rPr lang="en-GB" baseline="0" dirty="0" err="1" smtClean="0"/>
              <a:t>naar</a:t>
            </a:r>
            <a:r>
              <a:rPr lang="en-GB" baseline="0" dirty="0" smtClean="0"/>
              <a:t> </a:t>
            </a:r>
            <a:r>
              <a:rPr lang="en-GB" baseline="0" dirty="0" err="1" smtClean="0"/>
              <a:t>draaiwortels</a:t>
            </a:r>
            <a:r>
              <a:rPr lang="en-GB" baseline="0" dirty="0" smtClean="0"/>
              <a:t>.</a:t>
            </a:r>
            <a:endParaRPr lang="nl-NL" dirty="0"/>
          </a:p>
        </p:txBody>
      </p:sp>
      <p:sp>
        <p:nvSpPr>
          <p:cNvPr id="4" name="Slide Number Placeholder 3"/>
          <p:cNvSpPr>
            <a:spLocks noGrp="1"/>
          </p:cNvSpPr>
          <p:nvPr>
            <p:ph type="sldNum" sz="quarter" idx="10"/>
          </p:nvPr>
        </p:nvSpPr>
        <p:spPr/>
        <p:txBody>
          <a:bodyPr/>
          <a:lstStyle/>
          <a:p>
            <a:fld id="{D49ABB4E-1B09-41A1-87F1-459C576D2D22}" type="slidenum">
              <a:rPr lang="en-GB" smtClean="0"/>
              <a:t>2</a:t>
            </a:fld>
            <a:endParaRPr lang="en-GB"/>
          </a:p>
        </p:txBody>
      </p:sp>
    </p:spTree>
    <p:extLst>
      <p:ext uri="{BB962C8B-B14F-4D97-AF65-F5344CB8AC3E}">
        <p14:creationId xmlns:p14="http://schemas.microsoft.com/office/powerpoint/2010/main" val="277281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Verschil</a:t>
            </a:r>
            <a:r>
              <a:rPr lang="en-GB" dirty="0" smtClean="0"/>
              <a:t> in </a:t>
            </a:r>
            <a:r>
              <a:rPr lang="en-GB" dirty="0" err="1" smtClean="0"/>
              <a:t>wortelontwikkeling</a:t>
            </a:r>
            <a:r>
              <a:rPr lang="en-GB" dirty="0" smtClean="0"/>
              <a:t> </a:t>
            </a:r>
            <a:r>
              <a:rPr lang="en-GB" dirty="0" err="1" smtClean="0"/>
              <a:t>tussen</a:t>
            </a:r>
            <a:r>
              <a:rPr lang="en-GB" dirty="0" smtClean="0"/>
              <a:t> </a:t>
            </a:r>
            <a:r>
              <a:rPr lang="en-GB" dirty="0" err="1" smtClean="0"/>
              <a:t>een</a:t>
            </a:r>
            <a:r>
              <a:rPr lang="en-GB" dirty="0" smtClean="0"/>
              <a:t> </a:t>
            </a:r>
            <a:r>
              <a:rPr lang="en-GB" dirty="0" err="1" smtClean="0"/>
              <a:t>spil</a:t>
            </a:r>
            <a:r>
              <a:rPr lang="en-GB" dirty="0" smtClean="0"/>
              <a:t> (= </a:t>
            </a:r>
            <a:r>
              <a:rPr lang="en-GB" dirty="0" err="1" smtClean="0"/>
              <a:t>jonge</a:t>
            </a:r>
            <a:r>
              <a:rPr lang="en-GB" dirty="0" smtClean="0"/>
              <a:t> </a:t>
            </a:r>
            <a:r>
              <a:rPr lang="en-GB" dirty="0" err="1" smtClean="0"/>
              <a:t>laanboom</a:t>
            </a:r>
            <a:r>
              <a:rPr lang="en-GB" dirty="0" smtClean="0"/>
              <a:t>) </a:t>
            </a:r>
            <a:r>
              <a:rPr lang="en-GB" dirty="0" err="1" smtClean="0"/>
              <a:t>geteeld</a:t>
            </a:r>
            <a:r>
              <a:rPr lang="en-GB" dirty="0" smtClean="0"/>
              <a:t> in de </a:t>
            </a:r>
            <a:r>
              <a:rPr lang="en-GB" dirty="0" err="1" smtClean="0"/>
              <a:t>volle</a:t>
            </a:r>
            <a:r>
              <a:rPr lang="en-GB" dirty="0" smtClean="0"/>
              <a:t> </a:t>
            </a:r>
            <a:r>
              <a:rPr lang="en-GB" dirty="0" err="1" smtClean="0"/>
              <a:t>grond</a:t>
            </a:r>
            <a:r>
              <a:rPr lang="en-GB" dirty="0" smtClean="0"/>
              <a:t> en in het</a:t>
            </a:r>
            <a:r>
              <a:rPr lang="en-GB" baseline="0" dirty="0" smtClean="0"/>
              <a:t> U- of </a:t>
            </a:r>
            <a:r>
              <a:rPr lang="en-GB" baseline="0" dirty="0" err="1" smtClean="0"/>
              <a:t>gotensysteem</a:t>
            </a:r>
            <a:r>
              <a:rPr lang="en-GB" baseline="0" dirty="0" smtClean="0"/>
              <a:t>.</a:t>
            </a:r>
          </a:p>
          <a:p>
            <a:r>
              <a:rPr lang="en-GB" baseline="0" dirty="0" smtClean="0"/>
              <a:t> </a:t>
            </a:r>
            <a:r>
              <a:rPr lang="en-GB" dirty="0" smtClean="0"/>
              <a:t> </a:t>
            </a:r>
            <a:endParaRPr lang="nl-NL" dirty="0"/>
          </a:p>
        </p:txBody>
      </p:sp>
      <p:sp>
        <p:nvSpPr>
          <p:cNvPr id="4" name="Slide Number Placeholder 3"/>
          <p:cNvSpPr>
            <a:spLocks noGrp="1"/>
          </p:cNvSpPr>
          <p:nvPr>
            <p:ph type="sldNum" sz="quarter" idx="10"/>
          </p:nvPr>
        </p:nvSpPr>
        <p:spPr/>
        <p:txBody>
          <a:bodyPr/>
          <a:lstStyle/>
          <a:p>
            <a:fld id="{D49ABB4E-1B09-41A1-87F1-459C576D2D22}" type="slidenum">
              <a:rPr lang="en-GB" smtClean="0"/>
              <a:t>3</a:t>
            </a:fld>
            <a:endParaRPr lang="en-GB"/>
          </a:p>
        </p:txBody>
      </p:sp>
    </p:spTree>
    <p:extLst>
      <p:ext uri="{BB962C8B-B14F-4D97-AF65-F5344CB8AC3E}">
        <p14:creationId xmlns:p14="http://schemas.microsoft.com/office/powerpoint/2010/main" val="289289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Boomkwekers</a:t>
            </a:r>
            <a:r>
              <a:rPr lang="en-GB" baseline="0" dirty="0" smtClean="0"/>
              <a:t> </a:t>
            </a:r>
            <a:r>
              <a:rPr lang="en-GB" baseline="0" dirty="0" err="1" smtClean="0"/>
              <a:t>hebben</a:t>
            </a:r>
            <a:r>
              <a:rPr lang="en-GB" baseline="0" dirty="0" smtClean="0"/>
              <a:t> </a:t>
            </a:r>
            <a:r>
              <a:rPr lang="en-GB" baseline="0" dirty="0" err="1" smtClean="0"/>
              <a:t>een</a:t>
            </a:r>
            <a:r>
              <a:rPr lang="en-GB" baseline="0" dirty="0" smtClean="0"/>
              <a:t> </a:t>
            </a:r>
            <a:r>
              <a:rPr lang="en-GB" baseline="0" dirty="0" err="1" smtClean="0"/>
              <a:t>voorkeur</a:t>
            </a:r>
            <a:r>
              <a:rPr lang="en-GB" baseline="0" dirty="0" smtClean="0"/>
              <a:t> </a:t>
            </a:r>
            <a:r>
              <a:rPr lang="en-GB" baseline="0" dirty="0" err="1" smtClean="0"/>
              <a:t>voor</a:t>
            </a:r>
            <a:r>
              <a:rPr lang="en-GB" baseline="0" dirty="0" smtClean="0"/>
              <a:t> </a:t>
            </a:r>
            <a:r>
              <a:rPr lang="en-GB" baseline="0" dirty="0" err="1" smtClean="0"/>
              <a:t>verwijderen</a:t>
            </a:r>
            <a:r>
              <a:rPr lang="en-GB" baseline="0" dirty="0" smtClean="0"/>
              <a:t> van </a:t>
            </a:r>
            <a:r>
              <a:rPr lang="en-GB" baseline="0" dirty="0" err="1" smtClean="0"/>
              <a:t>onkruid</a:t>
            </a:r>
            <a:r>
              <a:rPr lang="en-GB" baseline="0" dirty="0" smtClean="0"/>
              <a:t> </a:t>
            </a:r>
            <a:r>
              <a:rPr lang="en-GB" baseline="0" dirty="0" err="1" smtClean="0"/>
              <a:t>onder</a:t>
            </a:r>
            <a:r>
              <a:rPr lang="en-GB" baseline="0" dirty="0" smtClean="0"/>
              <a:t> de </a:t>
            </a:r>
            <a:r>
              <a:rPr lang="en-GB" baseline="0" dirty="0" err="1" smtClean="0"/>
              <a:t>goot</a:t>
            </a:r>
            <a:r>
              <a:rPr lang="en-GB" baseline="0" dirty="0" smtClean="0"/>
              <a:t>, het </a:t>
            </a:r>
            <a:r>
              <a:rPr lang="en-GB" baseline="0" dirty="0" err="1" smtClean="0"/>
              <a:t>z.g</a:t>
            </a:r>
            <a:r>
              <a:rPr lang="en-GB" baseline="0" dirty="0" smtClean="0"/>
              <a:t>. ‘</a:t>
            </a:r>
            <a:r>
              <a:rPr lang="en-GB" baseline="0" dirty="0" err="1" smtClean="0"/>
              <a:t>zwart</a:t>
            </a:r>
            <a:r>
              <a:rPr lang="en-GB" baseline="0" dirty="0" smtClean="0"/>
              <a:t>’ </a:t>
            </a:r>
            <a:r>
              <a:rPr lang="en-GB" baseline="0" dirty="0" err="1" smtClean="0"/>
              <a:t>houden</a:t>
            </a:r>
            <a:r>
              <a:rPr lang="en-GB" baseline="0" dirty="0" smtClean="0"/>
              <a:t> van de </a:t>
            </a:r>
            <a:r>
              <a:rPr lang="en-GB" baseline="0" dirty="0" err="1" smtClean="0"/>
              <a:t>grond</a:t>
            </a:r>
            <a:r>
              <a:rPr lang="en-GB" baseline="0" dirty="0" smtClean="0"/>
              <a:t>. De </a:t>
            </a:r>
            <a:r>
              <a:rPr lang="en-GB" baseline="0" dirty="0" err="1" smtClean="0"/>
              <a:t>makkelijkste</a:t>
            </a:r>
            <a:r>
              <a:rPr lang="en-GB" baseline="0" dirty="0" smtClean="0"/>
              <a:t> </a:t>
            </a:r>
            <a:r>
              <a:rPr lang="en-GB" baseline="0" dirty="0" err="1" smtClean="0"/>
              <a:t>manier</a:t>
            </a:r>
            <a:r>
              <a:rPr lang="en-GB" baseline="0" dirty="0" smtClean="0"/>
              <a:t> is het </a:t>
            </a:r>
            <a:r>
              <a:rPr lang="en-GB" baseline="0" dirty="0" err="1" smtClean="0"/>
              <a:t>doodspuiten</a:t>
            </a:r>
            <a:r>
              <a:rPr lang="en-GB" baseline="0" dirty="0" smtClean="0"/>
              <a:t> met </a:t>
            </a:r>
            <a:r>
              <a:rPr lang="en-GB" baseline="0" dirty="0" err="1" smtClean="0"/>
              <a:t>een</a:t>
            </a:r>
            <a:r>
              <a:rPr lang="en-GB" baseline="0" dirty="0" smtClean="0"/>
              <a:t> herbicide. </a:t>
            </a:r>
            <a:r>
              <a:rPr lang="en-GB" baseline="0" dirty="0" err="1" smtClean="0"/>
              <a:t>Een</a:t>
            </a:r>
            <a:r>
              <a:rPr lang="en-GB" baseline="0" dirty="0" smtClean="0"/>
              <a:t> </a:t>
            </a:r>
            <a:r>
              <a:rPr lang="en-GB" baseline="0" dirty="0" err="1" smtClean="0"/>
              <a:t>alternatief</a:t>
            </a:r>
            <a:r>
              <a:rPr lang="en-GB" baseline="0" dirty="0" smtClean="0"/>
              <a:t> </a:t>
            </a:r>
            <a:r>
              <a:rPr lang="en-GB" baseline="0" dirty="0" err="1" smtClean="0"/>
              <a:t>kan</a:t>
            </a:r>
            <a:r>
              <a:rPr lang="en-GB" baseline="0" dirty="0" smtClean="0"/>
              <a:t> </a:t>
            </a:r>
            <a:r>
              <a:rPr lang="en-GB" baseline="0" dirty="0" err="1" smtClean="0"/>
              <a:t>zijn</a:t>
            </a:r>
            <a:r>
              <a:rPr lang="en-GB" baseline="0" dirty="0" smtClean="0"/>
              <a:t> </a:t>
            </a:r>
            <a:r>
              <a:rPr lang="en-GB" baseline="0" dirty="0" err="1" smtClean="0"/>
              <a:t>inzaai</a:t>
            </a:r>
            <a:r>
              <a:rPr lang="en-GB" baseline="0" dirty="0" smtClean="0"/>
              <a:t> van </a:t>
            </a:r>
            <a:r>
              <a:rPr lang="en-GB" baseline="0" dirty="0" err="1" smtClean="0"/>
              <a:t>klaver</a:t>
            </a:r>
            <a:r>
              <a:rPr lang="en-GB" baseline="0" dirty="0" smtClean="0"/>
              <a:t>. </a:t>
            </a:r>
            <a:r>
              <a:rPr lang="en-GB" baseline="0" dirty="0" err="1" smtClean="0"/>
              <a:t>Indien</a:t>
            </a:r>
            <a:r>
              <a:rPr lang="en-GB" baseline="0" dirty="0" smtClean="0"/>
              <a:t> het </a:t>
            </a:r>
            <a:r>
              <a:rPr lang="en-GB" baseline="0" dirty="0" err="1" smtClean="0"/>
              <a:t>drainwater</a:t>
            </a:r>
            <a:r>
              <a:rPr lang="en-GB" baseline="0" dirty="0" smtClean="0"/>
              <a:t> </a:t>
            </a:r>
            <a:r>
              <a:rPr lang="en-GB" baseline="0" dirty="0" err="1" smtClean="0"/>
              <a:t>niet</a:t>
            </a:r>
            <a:r>
              <a:rPr lang="en-GB" baseline="0" dirty="0" smtClean="0"/>
              <a:t> </a:t>
            </a:r>
            <a:r>
              <a:rPr lang="en-GB" baseline="0" dirty="0" err="1" smtClean="0"/>
              <a:t>wordt</a:t>
            </a:r>
            <a:r>
              <a:rPr lang="en-GB" baseline="0" dirty="0" smtClean="0"/>
              <a:t> </a:t>
            </a:r>
            <a:r>
              <a:rPr lang="en-GB" baseline="0" dirty="0" err="1" smtClean="0"/>
              <a:t>opgevangen</a:t>
            </a:r>
            <a:r>
              <a:rPr lang="en-GB" baseline="0" dirty="0" smtClean="0"/>
              <a:t>, </a:t>
            </a:r>
            <a:r>
              <a:rPr lang="en-GB" baseline="0" dirty="0" err="1" smtClean="0"/>
              <a:t>bij</a:t>
            </a:r>
            <a:r>
              <a:rPr lang="en-GB" baseline="0" dirty="0" smtClean="0"/>
              <a:t> </a:t>
            </a:r>
            <a:r>
              <a:rPr lang="en-GB" baseline="0" dirty="0" err="1" smtClean="0"/>
              <a:t>gebruik</a:t>
            </a:r>
            <a:r>
              <a:rPr lang="en-GB" baseline="0" dirty="0" smtClean="0"/>
              <a:t> van CRF, </a:t>
            </a:r>
            <a:r>
              <a:rPr lang="en-GB" baseline="0" dirty="0" err="1" smtClean="0"/>
              <a:t>bevordert</a:t>
            </a:r>
            <a:r>
              <a:rPr lang="en-GB" baseline="0" dirty="0" smtClean="0"/>
              <a:t> </a:t>
            </a:r>
            <a:r>
              <a:rPr lang="en-GB" baseline="0" dirty="0" err="1" smtClean="0"/>
              <a:t>dit</a:t>
            </a:r>
            <a:r>
              <a:rPr lang="en-GB" baseline="0" dirty="0" smtClean="0"/>
              <a:t> de </a:t>
            </a:r>
            <a:r>
              <a:rPr lang="en-GB" baseline="0" dirty="0" err="1" smtClean="0"/>
              <a:t>groei</a:t>
            </a:r>
            <a:r>
              <a:rPr lang="en-GB" baseline="0" dirty="0" smtClean="0"/>
              <a:t> van de </a:t>
            </a:r>
            <a:r>
              <a:rPr lang="en-GB" baseline="0" dirty="0" err="1" smtClean="0"/>
              <a:t>klaver</a:t>
            </a:r>
            <a:r>
              <a:rPr lang="en-GB" baseline="0" dirty="0" smtClean="0"/>
              <a:t>.  In het experiment </a:t>
            </a:r>
            <a:r>
              <a:rPr lang="en-GB" baseline="0" dirty="0" err="1" smtClean="0"/>
              <a:t>groeide</a:t>
            </a:r>
            <a:r>
              <a:rPr lang="en-GB" baseline="0" dirty="0" smtClean="0"/>
              <a:t> de </a:t>
            </a:r>
            <a:r>
              <a:rPr lang="en-GB" baseline="0" dirty="0" err="1" smtClean="0"/>
              <a:t>klaver</a:t>
            </a:r>
            <a:r>
              <a:rPr lang="en-GB" baseline="0" dirty="0" smtClean="0"/>
              <a:t> </a:t>
            </a:r>
            <a:r>
              <a:rPr lang="en-GB" baseline="0" dirty="0" err="1" smtClean="0"/>
              <a:t>zo</a:t>
            </a:r>
            <a:r>
              <a:rPr lang="en-GB" baseline="0" dirty="0" smtClean="0"/>
              <a:t> </a:t>
            </a:r>
            <a:r>
              <a:rPr lang="en-GB" baseline="0" dirty="0" err="1" smtClean="0"/>
              <a:t>goed</a:t>
            </a:r>
            <a:r>
              <a:rPr lang="en-GB" baseline="0" dirty="0" smtClean="0"/>
              <a:t> </a:t>
            </a:r>
            <a:r>
              <a:rPr lang="en-GB" baseline="0" dirty="0" err="1" smtClean="0"/>
              <a:t>dat</a:t>
            </a:r>
            <a:r>
              <a:rPr lang="en-GB" baseline="0" dirty="0" smtClean="0"/>
              <a:t> </a:t>
            </a:r>
            <a:r>
              <a:rPr lang="en-GB" baseline="0" dirty="0" err="1" smtClean="0"/>
              <a:t>een</a:t>
            </a:r>
            <a:r>
              <a:rPr lang="en-GB" baseline="0" dirty="0" smtClean="0"/>
              <a:t> </a:t>
            </a:r>
            <a:r>
              <a:rPr lang="en-GB" baseline="0" dirty="0" err="1" smtClean="0"/>
              <a:t>keer</a:t>
            </a:r>
            <a:r>
              <a:rPr lang="en-GB" baseline="0" dirty="0" smtClean="0"/>
              <a:t> </a:t>
            </a:r>
            <a:r>
              <a:rPr lang="en-GB" baseline="0" dirty="0" err="1" smtClean="0"/>
              <a:t>maaien</a:t>
            </a:r>
            <a:r>
              <a:rPr lang="en-GB" baseline="0" dirty="0" smtClean="0"/>
              <a:t> </a:t>
            </a:r>
            <a:r>
              <a:rPr lang="en-GB" baseline="0" dirty="0" err="1" smtClean="0"/>
              <a:t>nodig</a:t>
            </a:r>
            <a:r>
              <a:rPr lang="en-GB" baseline="0" dirty="0" smtClean="0"/>
              <a:t> was.</a:t>
            </a:r>
          </a:p>
          <a:p>
            <a:endParaRPr lang="nl-NL" dirty="0"/>
          </a:p>
        </p:txBody>
      </p:sp>
      <p:sp>
        <p:nvSpPr>
          <p:cNvPr id="4" name="Slide Number Placeholder 3"/>
          <p:cNvSpPr>
            <a:spLocks noGrp="1"/>
          </p:cNvSpPr>
          <p:nvPr>
            <p:ph type="sldNum" sz="quarter" idx="10"/>
          </p:nvPr>
        </p:nvSpPr>
        <p:spPr/>
        <p:txBody>
          <a:bodyPr/>
          <a:lstStyle/>
          <a:p>
            <a:fld id="{D49ABB4E-1B09-41A1-87F1-459C576D2D22}" type="slidenum">
              <a:rPr lang="en-GB" smtClean="0"/>
              <a:t>4</a:t>
            </a:fld>
            <a:endParaRPr lang="en-GB"/>
          </a:p>
        </p:txBody>
      </p:sp>
    </p:spTree>
    <p:extLst>
      <p:ext uri="{BB962C8B-B14F-4D97-AF65-F5344CB8AC3E}">
        <p14:creationId xmlns:p14="http://schemas.microsoft.com/office/powerpoint/2010/main" val="288675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Boomkwekerij</a:t>
            </a:r>
            <a:r>
              <a:rPr lang="en-GB" dirty="0" smtClean="0"/>
              <a:t> is </a:t>
            </a:r>
            <a:r>
              <a:rPr lang="en-GB" dirty="0" err="1" smtClean="0"/>
              <a:t>een</a:t>
            </a:r>
            <a:r>
              <a:rPr lang="en-GB" dirty="0" smtClean="0"/>
              <a:t> </a:t>
            </a:r>
            <a:r>
              <a:rPr lang="en-GB" dirty="0" err="1" smtClean="0"/>
              <a:t>fysiek</a:t>
            </a:r>
            <a:r>
              <a:rPr lang="en-GB" dirty="0" smtClean="0"/>
              <a:t> </a:t>
            </a:r>
            <a:r>
              <a:rPr lang="en-GB" dirty="0" err="1" smtClean="0"/>
              <a:t>zware</a:t>
            </a:r>
            <a:r>
              <a:rPr lang="en-GB" dirty="0" smtClean="0"/>
              <a:t> </a:t>
            </a:r>
            <a:r>
              <a:rPr lang="en-GB" dirty="0" err="1" smtClean="0"/>
              <a:t>teelt</a:t>
            </a:r>
            <a:r>
              <a:rPr lang="en-GB" dirty="0" smtClean="0"/>
              <a:t>. </a:t>
            </a:r>
            <a:r>
              <a:rPr lang="en-GB" dirty="0" err="1" smtClean="0"/>
              <a:t>Veel</a:t>
            </a:r>
            <a:r>
              <a:rPr lang="en-GB" dirty="0" smtClean="0"/>
              <a:t> </a:t>
            </a:r>
            <a:r>
              <a:rPr lang="en-GB" dirty="0" err="1" smtClean="0"/>
              <a:t>handelingen</a:t>
            </a:r>
            <a:r>
              <a:rPr lang="en-GB" dirty="0" smtClean="0"/>
              <a:t> </a:t>
            </a:r>
            <a:r>
              <a:rPr lang="en-GB" dirty="0" err="1" smtClean="0"/>
              <a:t>worden</a:t>
            </a:r>
            <a:r>
              <a:rPr lang="en-GB" dirty="0" smtClean="0"/>
              <a:t> </a:t>
            </a:r>
            <a:r>
              <a:rPr lang="en-GB" dirty="0" err="1" smtClean="0"/>
              <a:t>laag</a:t>
            </a:r>
            <a:r>
              <a:rPr lang="en-GB" dirty="0" smtClean="0"/>
              <a:t> en </a:t>
            </a:r>
            <a:r>
              <a:rPr lang="en-GB" dirty="0" err="1" smtClean="0"/>
              <a:t>bij</a:t>
            </a:r>
            <a:r>
              <a:rPr lang="en-GB" dirty="0" smtClean="0"/>
              <a:t> de </a:t>
            </a:r>
            <a:r>
              <a:rPr lang="en-GB" dirty="0" err="1" smtClean="0"/>
              <a:t>grond</a:t>
            </a:r>
            <a:r>
              <a:rPr lang="en-GB" dirty="0" smtClean="0"/>
              <a:t> </a:t>
            </a:r>
            <a:r>
              <a:rPr lang="en-GB" dirty="0" err="1" smtClean="0"/>
              <a:t>uitgevoerd</a:t>
            </a:r>
            <a:r>
              <a:rPr lang="en-GB" dirty="0" smtClean="0"/>
              <a:t> en </a:t>
            </a:r>
            <a:r>
              <a:rPr lang="en-GB" dirty="0" err="1" smtClean="0"/>
              <a:t>zijn</a:t>
            </a:r>
            <a:r>
              <a:rPr lang="en-GB" dirty="0" smtClean="0"/>
              <a:t> </a:t>
            </a:r>
            <a:r>
              <a:rPr lang="en-GB" dirty="0" err="1" smtClean="0"/>
              <a:t>een</a:t>
            </a:r>
            <a:r>
              <a:rPr lang="en-GB" dirty="0" smtClean="0"/>
              <a:t> </a:t>
            </a:r>
            <a:r>
              <a:rPr lang="en-GB" dirty="0" err="1" smtClean="0"/>
              <a:t>belasting</a:t>
            </a:r>
            <a:r>
              <a:rPr lang="en-GB" dirty="0" smtClean="0"/>
              <a:t> </a:t>
            </a:r>
            <a:r>
              <a:rPr lang="en-GB" dirty="0" err="1" smtClean="0"/>
              <a:t>voor</a:t>
            </a:r>
            <a:r>
              <a:rPr lang="en-GB" dirty="0" smtClean="0"/>
              <a:t> de rug. </a:t>
            </a:r>
            <a:r>
              <a:rPr lang="en-GB" dirty="0" err="1" smtClean="0"/>
              <a:t>Handelingen</a:t>
            </a:r>
            <a:r>
              <a:rPr lang="en-GB" baseline="0" dirty="0" smtClean="0"/>
              <a:t> in U </a:t>
            </a:r>
            <a:r>
              <a:rPr lang="en-GB" baseline="0" dirty="0" err="1" smtClean="0"/>
              <a:t>systeem</a:t>
            </a:r>
            <a:r>
              <a:rPr lang="en-GB" baseline="0" dirty="0" smtClean="0"/>
              <a:t> </a:t>
            </a:r>
            <a:r>
              <a:rPr lang="en-GB" baseline="0" dirty="0" err="1" smtClean="0"/>
              <a:t>kunnen</a:t>
            </a:r>
            <a:r>
              <a:rPr lang="en-GB" baseline="0" dirty="0" smtClean="0"/>
              <a:t> op </a:t>
            </a:r>
            <a:r>
              <a:rPr lang="en-GB" baseline="0" dirty="0" err="1" smtClean="0"/>
              <a:t>hoogte</a:t>
            </a:r>
            <a:r>
              <a:rPr lang="en-GB" baseline="0" dirty="0" smtClean="0"/>
              <a:t> </a:t>
            </a:r>
            <a:r>
              <a:rPr lang="en-GB" baseline="0" dirty="0" err="1" smtClean="0"/>
              <a:t>worden</a:t>
            </a:r>
            <a:r>
              <a:rPr lang="en-GB" baseline="0" dirty="0" smtClean="0"/>
              <a:t> </a:t>
            </a:r>
            <a:r>
              <a:rPr lang="en-GB" baseline="0" dirty="0" err="1" smtClean="0"/>
              <a:t>verricht</a:t>
            </a:r>
            <a:r>
              <a:rPr lang="en-GB" baseline="0" dirty="0" smtClean="0"/>
              <a:t> en </a:t>
            </a:r>
            <a:r>
              <a:rPr lang="en-GB" baseline="0" dirty="0" err="1" smtClean="0"/>
              <a:t>dragen</a:t>
            </a:r>
            <a:r>
              <a:rPr lang="en-GB" baseline="0" dirty="0" smtClean="0"/>
              <a:t> </a:t>
            </a:r>
            <a:r>
              <a:rPr lang="en-GB" baseline="0" dirty="0" err="1" smtClean="0"/>
              <a:t>daardoor</a:t>
            </a:r>
            <a:r>
              <a:rPr lang="en-GB" baseline="0" dirty="0" smtClean="0"/>
              <a:t> </a:t>
            </a:r>
            <a:r>
              <a:rPr lang="en-GB" baseline="0" dirty="0" err="1" smtClean="0"/>
              <a:t>bij</a:t>
            </a:r>
            <a:r>
              <a:rPr lang="en-GB" baseline="0" dirty="0" smtClean="0"/>
              <a:t> </a:t>
            </a:r>
            <a:r>
              <a:rPr lang="en-GB" baseline="0" dirty="0" err="1" smtClean="0"/>
              <a:t>aan</a:t>
            </a:r>
            <a:r>
              <a:rPr lang="en-GB" baseline="0" dirty="0" smtClean="0"/>
              <a:t> </a:t>
            </a:r>
            <a:r>
              <a:rPr lang="en-GB" baseline="0" dirty="0" err="1" smtClean="0"/>
              <a:t>betere</a:t>
            </a:r>
            <a:r>
              <a:rPr lang="en-GB" baseline="0" dirty="0" smtClean="0"/>
              <a:t> </a:t>
            </a:r>
            <a:r>
              <a:rPr lang="en-GB" baseline="0" dirty="0" err="1" smtClean="0"/>
              <a:t>Arbeidsomstandigheden</a:t>
            </a:r>
            <a:r>
              <a:rPr lang="en-GB" baseline="0" dirty="0" smtClean="0"/>
              <a:t> (ARBO).</a:t>
            </a:r>
            <a:endParaRPr lang="nl-NL" dirty="0"/>
          </a:p>
        </p:txBody>
      </p:sp>
      <p:sp>
        <p:nvSpPr>
          <p:cNvPr id="4" name="Slide Number Placeholder 3"/>
          <p:cNvSpPr>
            <a:spLocks noGrp="1"/>
          </p:cNvSpPr>
          <p:nvPr>
            <p:ph type="sldNum" sz="quarter" idx="10"/>
          </p:nvPr>
        </p:nvSpPr>
        <p:spPr/>
        <p:txBody>
          <a:bodyPr/>
          <a:lstStyle/>
          <a:p>
            <a:fld id="{D49ABB4E-1B09-41A1-87F1-459C576D2D22}" type="slidenum">
              <a:rPr lang="en-GB" smtClean="0"/>
              <a:t>5</a:t>
            </a:fld>
            <a:endParaRPr lang="en-GB"/>
          </a:p>
        </p:txBody>
      </p:sp>
    </p:spTree>
    <p:extLst>
      <p:ext uri="{BB962C8B-B14F-4D97-AF65-F5344CB8AC3E}">
        <p14:creationId xmlns:p14="http://schemas.microsoft.com/office/powerpoint/2010/main" val="951995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a:t>
            </a:r>
            <a:r>
              <a:rPr lang="en-GB" baseline="0" dirty="0" smtClean="0"/>
              <a:t> </a:t>
            </a:r>
            <a:r>
              <a:rPr lang="en-GB" baseline="0" dirty="0" err="1" smtClean="0"/>
              <a:t>milieubelasting</a:t>
            </a:r>
            <a:r>
              <a:rPr lang="en-GB" baseline="0" dirty="0" smtClean="0"/>
              <a:t> van de </a:t>
            </a:r>
            <a:r>
              <a:rPr lang="en-GB" baseline="0" dirty="0" err="1" smtClean="0"/>
              <a:t>gebruikte</a:t>
            </a:r>
            <a:r>
              <a:rPr lang="en-GB" baseline="0" dirty="0" smtClean="0"/>
              <a:t> </a:t>
            </a:r>
            <a:r>
              <a:rPr lang="en-GB" baseline="0" dirty="0" err="1" smtClean="0"/>
              <a:t>middelen</a:t>
            </a:r>
            <a:r>
              <a:rPr lang="en-GB" baseline="0" dirty="0" smtClean="0"/>
              <a:t> is </a:t>
            </a:r>
            <a:r>
              <a:rPr lang="en-GB" baseline="0" dirty="0" err="1" smtClean="0"/>
              <a:t>berekend</a:t>
            </a:r>
            <a:r>
              <a:rPr lang="en-GB" baseline="0" dirty="0" smtClean="0"/>
              <a:t> </a:t>
            </a:r>
            <a:r>
              <a:rPr lang="en-GB" baseline="0" dirty="0" err="1" smtClean="0"/>
              <a:t>volgens</a:t>
            </a:r>
            <a:r>
              <a:rPr lang="en-GB" baseline="0" dirty="0" smtClean="0"/>
              <a:t> de </a:t>
            </a:r>
            <a:r>
              <a:rPr lang="en-GB" baseline="0" dirty="0" err="1" smtClean="0"/>
              <a:t>systematiek</a:t>
            </a:r>
            <a:r>
              <a:rPr lang="en-GB" baseline="0" dirty="0" smtClean="0"/>
              <a:t> </a:t>
            </a:r>
            <a:r>
              <a:rPr lang="en-GB" baseline="0" dirty="0" err="1" smtClean="0"/>
              <a:t>ontwikkeld</a:t>
            </a:r>
            <a:r>
              <a:rPr lang="en-GB" baseline="0" dirty="0" smtClean="0"/>
              <a:t> door het CLM. </a:t>
            </a:r>
            <a:r>
              <a:rPr lang="en-GB" baseline="0" dirty="0" err="1" smtClean="0"/>
              <a:t>Als</a:t>
            </a:r>
            <a:r>
              <a:rPr lang="en-GB" baseline="0" dirty="0" smtClean="0"/>
              <a:t> </a:t>
            </a:r>
            <a:r>
              <a:rPr lang="en-GB" baseline="0" dirty="0" err="1" smtClean="0"/>
              <a:t>referentie</a:t>
            </a:r>
            <a:r>
              <a:rPr lang="en-GB" baseline="0" dirty="0" smtClean="0"/>
              <a:t> is de </a:t>
            </a:r>
            <a:r>
              <a:rPr lang="en-GB" baseline="0" dirty="0" err="1" smtClean="0"/>
              <a:t>teelt</a:t>
            </a:r>
            <a:r>
              <a:rPr lang="en-GB" baseline="0" dirty="0" smtClean="0"/>
              <a:t> van </a:t>
            </a:r>
            <a:r>
              <a:rPr lang="en-GB" baseline="0" dirty="0" err="1" smtClean="0"/>
              <a:t>eenzelfde</a:t>
            </a:r>
            <a:r>
              <a:rPr lang="en-GB" baseline="0" dirty="0" smtClean="0"/>
              <a:t> </a:t>
            </a:r>
            <a:r>
              <a:rPr lang="en-GB" baseline="0" dirty="0" err="1" smtClean="0"/>
              <a:t>gewas</a:t>
            </a:r>
            <a:r>
              <a:rPr lang="en-GB" baseline="0" dirty="0" smtClean="0"/>
              <a:t> in de </a:t>
            </a:r>
            <a:r>
              <a:rPr lang="en-GB" baseline="0" dirty="0" err="1" smtClean="0"/>
              <a:t>volle</a:t>
            </a:r>
            <a:r>
              <a:rPr lang="en-GB" baseline="0" dirty="0" smtClean="0"/>
              <a:t> </a:t>
            </a:r>
            <a:r>
              <a:rPr lang="en-GB" baseline="0" dirty="0" err="1" smtClean="0"/>
              <a:t>grond</a:t>
            </a:r>
            <a:r>
              <a:rPr lang="en-GB" baseline="0" dirty="0" smtClean="0"/>
              <a:t> </a:t>
            </a:r>
            <a:r>
              <a:rPr lang="en-GB" baseline="0" dirty="0" err="1" smtClean="0"/>
              <a:t>genomen</a:t>
            </a:r>
            <a:r>
              <a:rPr lang="en-GB" baseline="0" dirty="0" smtClean="0"/>
              <a:t>.  </a:t>
            </a:r>
            <a:r>
              <a:rPr lang="en-GB" baseline="0" dirty="0" err="1" smtClean="0"/>
              <a:t>Uiteraard</a:t>
            </a:r>
            <a:r>
              <a:rPr lang="en-GB" baseline="0" dirty="0" smtClean="0"/>
              <a:t> is </a:t>
            </a:r>
            <a:r>
              <a:rPr lang="en-GB" baseline="0" dirty="0" err="1" smtClean="0"/>
              <a:t>er</a:t>
            </a:r>
            <a:r>
              <a:rPr lang="en-GB" baseline="0" dirty="0" smtClean="0"/>
              <a:t> </a:t>
            </a:r>
            <a:r>
              <a:rPr lang="en-GB" baseline="0" dirty="0" err="1" smtClean="0"/>
              <a:t>discussie</a:t>
            </a:r>
            <a:r>
              <a:rPr lang="en-GB" baseline="0" dirty="0" smtClean="0"/>
              <a:t> </a:t>
            </a:r>
            <a:r>
              <a:rPr lang="en-GB" baseline="0" dirty="0" err="1" smtClean="0"/>
              <a:t>mogelijk</a:t>
            </a:r>
            <a:r>
              <a:rPr lang="en-GB" baseline="0" dirty="0" smtClean="0"/>
              <a:t> over de </a:t>
            </a:r>
            <a:r>
              <a:rPr lang="en-GB" baseline="0" dirty="0" err="1" smtClean="0"/>
              <a:t>exacte</a:t>
            </a:r>
            <a:r>
              <a:rPr lang="en-GB" baseline="0" dirty="0" smtClean="0"/>
              <a:t> </a:t>
            </a:r>
            <a:r>
              <a:rPr lang="en-GB" baseline="0" dirty="0" err="1" smtClean="0"/>
              <a:t>hoogte</a:t>
            </a:r>
            <a:r>
              <a:rPr lang="en-GB" baseline="0" dirty="0" smtClean="0"/>
              <a:t> van de </a:t>
            </a:r>
            <a:r>
              <a:rPr lang="en-GB" baseline="0" dirty="0" err="1" smtClean="0"/>
              <a:t>getallen</a:t>
            </a:r>
            <a:r>
              <a:rPr lang="en-GB" baseline="0" dirty="0" smtClean="0"/>
              <a:t>. De </a:t>
            </a:r>
            <a:r>
              <a:rPr lang="en-GB" baseline="0" dirty="0" err="1" smtClean="0"/>
              <a:t>verschillen</a:t>
            </a:r>
            <a:r>
              <a:rPr lang="en-GB" baseline="0" dirty="0" smtClean="0"/>
              <a:t> </a:t>
            </a:r>
            <a:r>
              <a:rPr lang="en-GB" baseline="0" dirty="0" err="1" smtClean="0"/>
              <a:t>zijn</a:t>
            </a:r>
            <a:r>
              <a:rPr lang="en-GB" baseline="0" dirty="0" smtClean="0"/>
              <a:t> </a:t>
            </a:r>
            <a:r>
              <a:rPr lang="en-GB" baseline="0" dirty="0" err="1" smtClean="0"/>
              <a:t>echter</a:t>
            </a:r>
            <a:r>
              <a:rPr lang="en-GB" baseline="0" dirty="0" smtClean="0"/>
              <a:t> </a:t>
            </a:r>
            <a:r>
              <a:rPr lang="en-GB" baseline="0" dirty="0" err="1" smtClean="0"/>
              <a:t>dermate</a:t>
            </a:r>
            <a:r>
              <a:rPr lang="en-GB" baseline="0" dirty="0" smtClean="0"/>
              <a:t> </a:t>
            </a:r>
            <a:r>
              <a:rPr lang="en-GB" baseline="0" dirty="0" err="1" smtClean="0"/>
              <a:t>groot</a:t>
            </a:r>
            <a:r>
              <a:rPr lang="en-GB" baseline="0" dirty="0" smtClean="0"/>
              <a:t> </a:t>
            </a:r>
            <a:r>
              <a:rPr lang="en-GB" baseline="0" dirty="0" err="1" smtClean="0"/>
              <a:t>dat</a:t>
            </a:r>
            <a:r>
              <a:rPr lang="en-GB" baseline="0" dirty="0" smtClean="0"/>
              <a:t> </a:t>
            </a:r>
            <a:r>
              <a:rPr lang="en-GB" baseline="0" dirty="0" err="1" smtClean="0"/>
              <a:t>gotenteelt</a:t>
            </a:r>
            <a:r>
              <a:rPr lang="en-GB" baseline="0" dirty="0" smtClean="0"/>
              <a:t> </a:t>
            </a:r>
            <a:r>
              <a:rPr lang="en-GB" baseline="0" dirty="0" err="1" smtClean="0"/>
              <a:t>een</a:t>
            </a:r>
            <a:r>
              <a:rPr lang="en-GB" baseline="0" dirty="0" smtClean="0"/>
              <a:t> </a:t>
            </a:r>
            <a:r>
              <a:rPr lang="en-GB" baseline="0" dirty="0" err="1" smtClean="0"/>
              <a:t>duidelijk</a:t>
            </a:r>
            <a:r>
              <a:rPr lang="en-GB" baseline="0" dirty="0" smtClean="0"/>
              <a:t> </a:t>
            </a:r>
            <a:r>
              <a:rPr lang="en-GB" baseline="0" dirty="0" err="1" smtClean="0"/>
              <a:t>milieuvoordeel</a:t>
            </a:r>
            <a:r>
              <a:rPr lang="en-GB" baseline="0" dirty="0" smtClean="0"/>
              <a:t> </a:t>
            </a:r>
            <a:r>
              <a:rPr lang="en-GB" baseline="0" dirty="0" err="1" smtClean="0"/>
              <a:t>oplevert</a:t>
            </a:r>
            <a:r>
              <a:rPr lang="en-GB" baseline="0" dirty="0" smtClean="0"/>
              <a:t>.</a:t>
            </a:r>
          </a:p>
          <a:p>
            <a:r>
              <a:rPr lang="en-GB" baseline="0" dirty="0" smtClean="0"/>
              <a:t>N.B. in de </a:t>
            </a:r>
            <a:r>
              <a:rPr lang="en-GB" baseline="0" dirty="0" err="1" smtClean="0"/>
              <a:t>boomkwekerij</a:t>
            </a:r>
            <a:r>
              <a:rPr lang="en-GB" baseline="0" dirty="0" smtClean="0"/>
              <a:t> </a:t>
            </a:r>
            <a:r>
              <a:rPr lang="en-GB" baseline="0" dirty="0" err="1" smtClean="0"/>
              <a:t>wordt</a:t>
            </a:r>
            <a:r>
              <a:rPr lang="en-GB" baseline="0" dirty="0" smtClean="0"/>
              <a:t> de </a:t>
            </a:r>
            <a:r>
              <a:rPr lang="en-GB" baseline="0" dirty="0" err="1" smtClean="0"/>
              <a:t>grootste</a:t>
            </a:r>
            <a:r>
              <a:rPr lang="en-GB" baseline="0" dirty="0" smtClean="0"/>
              <a:t> </a:t>
            </a:r>
            <a:r>
              <a:rPr lang="en-GB" baseline="0" dirty="0" err="1" smtClean="0"/>
              <a:t>milieubelasting</a:t>
            </a:r>
            <a:r>
              <a:rPr lang="en-GB" baseline="0" dirty="0" smtClean="0"/>
              <a:t> </a:t>
            </a:r>
            <a:r>
              <a:rPr lang="en-GB" baseline="0" dirty="0" err="1" smtClean="0"/>
              <a:t>veroorzaakt</a:t>
            </a:r>
            <a:r>
              <a:rPr lang="en-GB" baseline="0" dirty="0" smtClean="0"/>
              <a:t> door </a:t>
            </a:r>
            <a:r>
              <a:rPr lang="en-GB" baseline="0" dirty="0" err="1" smtClean="0"/>
              <a:t>herbiciden</a:t>
            </a:r>
            <a:r>
              <a:rPr lang="en-GB" baseline="0" dirty="0" smtClean="0"/>
              <a:t> (</a:t>
            </a:r>
            <a:r>
              <a:rPr lang="en-GB" baseline="0" dirty="0" err="1" smtClean="0"/>
              <a:t>zie</a:t>
            </a:r>
            <a:r>
              <a:rPr lang="en-GB" baseline="0" dirty="0" smtClean="0"/>
              <a:t> </a:t>
            </a:r>
            <a:r>
              <a:rPr lang="en-GB" baseline="0" dirty="0" err="1" smtClean="0"/>
              <a:t>ook</a:t>
            </a:r>
            <a:r>
              <a:rPr lang="en-GB" baseline="0" dirty="0" smtClean="0"/>
              <a:t> slide 16).</a:t>
            </a:r>
            <a:endParaRPr lang="nl-NL" dirty="0"/>
          </a:p>
        </p:txBody>
      </p:sp>
      <p:sp>
        <p:nvSpPr>
          <p:cNvPr id="4" name="Slide Number Placeholder 3"/>
          <p:cNvSpPr>
            <a:spLocks noGrp="1"/>
          </p:cNvSpPr>
          <p:nvPr>
            <p:ph type="sldNum" sz="quarter" idx="10"/>
          </p:nvPr>
        </p:nvSpPr>
        <p:spPr/>
        <p:txBody>
          <a:bodyPr/>
          <a:lstStyle/>
          <a:p>
            <a:fld id="{D49ABB4E-1B09-41A1-87F1-459C576D2D22}" type="slidenum">
              <a:rPr lang="en-GB" smtClean="0"/>
              <a:t>6</a:t>
            </a:fld>
            <a:endParaRPr lang="en-GB"/>
          </a:p>
        </p:txBody>
      </p:sp>
    </p:spTree>
    <p:extLst>
      <p:ext uri="{BB962C8B-B14F-4D97-AF65-F5344CB8AC3E}">
        <p14:creationId xmlns:p14="http://schemas.microsoft.com/office/powerpoint/2010/main" val="2507916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Een</a:t>
            </a:r>
            <a:r>
              <a:rPr lang="en-GB" dirty="0" smtClean="0"/>
              <a:t> </a:t>
            </a:r>
            <a:r>
              <a:rPr lang="en-GB" dirty="0" err="1" smtClean="0"/>
              <a:t>aantal</a:t>
            </a:r>
            <a:r>
              <a:rPr lang="en-GB" dirty="0" smtClean="0"/>
              <a:t> </a:t>
            </a:r>
            <a:r>
              <a:rPr lang="en-GB" dirty="0" err="1" smtClean="0"/>
              <a:t>specifieke</a:t>
            </a:r>
            <a:r>
              <a:rPr lang="en-GB" dirty="0" smtClean="0"/>
              <a:t> </a:t>
            </a:r>
            <a:r>
              <a:rPr lang="en-GB" dirty="0" err="1" smtClean="0"/>
              <a:t>voor</a:t>
            </a:r>
            <a:r>
              <a:rPr lang="en-GB" dirty="0" smtClean="0"/>
              <a:t>- en </a:t>
            </a:r>
            <a:r>
              <a:rPr lang="en-GB" dirty="0" err="1" smtClean="0"/>
              <a:t>nadelen</a:t>
            </a:r>
            <a:r>
              <a:rPr lang="en-GB" dirty="0" smtClean="0"/>
              <a:t> van het U </a:t>
            </a:r>
            <a:r>
              <a:rPr lang="en-GB" dirty="0" err="1" smtClean="0"/>
              <a:t>systeem</a:t>
            </a:r>
            <a:r>
              <a:rPr lang="en-GB" dirty="0" smtClean="0"/>
              <a:t>.  </a:t>
            </a:r>
            <a:endParaRPr lang="nl-NL" dirty="0"/>
          </a:p>
        </p:txBody>
      </p:sp>
      <p:sp>
        <p:nvSpPr>
          <p:cNvPr id="4" name="Slide Number Placeholder 3"/>
          <p:cNvSpPr>
            <a:spLocks noGrp="1"/>
          </p:cNvSpPr>
          <p:nvPr>
            <p:ph type="sldNum" sz="quarter" idx="10"/>
          </p:nvPr>
        </p:nvSpPr>
        <p:spPr/>
        <p:txBody>
          <a:bodyPr/>
          <a:lstStyle/>
          <a:p>
            <a:fld id="{D49ABB4E-1B09-41A1-87F1-459C576D2D22}" type="slidenum">
              <a:rPr lang="en-GB" smtClean="0"/>
              <a:t>7</a:t>
            </a:fld>
            <a:endParaRPr lang="en-GB"/>
          </a:p>
        </p:txBody>
      </p:sp>
    </p:spTree>
    <p:extLst>
      <p:ext uri="{BB962C8B-B14F-4D97-AF65-F5344CB8AC3E}">
        <p14:creationId xmlns:p14="http://schemas.microsoft.com/office/powerpoint/2010/main" val="3904280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de </a:t>
            </a:r>
            <a:r>
              <a:rPr lang="en-GB" dirty="0" err="1" smtClean="0"/>
              <a:t>proefopstelling</a:t>
            </a:r>
            <a:r>
              <a:rPr lang="en-GB" dirty="0" smtClean="0"/>
              <a:t> is </a:t>
            </a:r>
            <a:r>
              <a:rPr lang="en-GB" dirty="0" err="1" smtClean="0"/>
              <a:t>aan</a:t>
            </a:r>
            <a:r>
              <a:rPr lang="en-GB" dirty="0" smtClean="0"/>
              <a:t> het </a:t>
            </a:r>
            <a:r>
              <a:rPr lang="en-GB" dirty="0" err="1" smtClean="0"/>
              <a:t>uiteinde</a:t>
            </a:r>
            <a:r>
              <a:rPr lang="en-GB" dirty="0" smtClean="0"/>
              <a:t> van de </a:t>
            </a:r>
            <a:r>
              <a:rPr lang="en-GB" dirty="0" err="1" smtClean="0"/>
              <a:t>goot</a:t>
            </a:r>
            <a:r>
              <a:rPr lang="en-GB" dirty="0" smtClean="0"/>
              <a:t> </a:t>
            </a:r>
            <a:r>
              <a:rPr lang="en-GB" dirty="0" err="1" smtClean="0"/>
              <a:t>een</a:t>
            </a:r>
            <a:r>
              <a:rPr lang="en-GB" dirty="0" smtClean="0"/>
              <a:t> </a:t>
            </a:r>
            <a:r>
              <a:rPr lang="en-GB" dirty="0" err="1" smtClean="0"/>
              <a:t>opvangvat</a:t>
            </a:r>
            <a:r>
              <a:rPr lang="en-GB" dirty="0" smtClean="0"/>
              <a:t> </a:t>
            </a:r>
            <a:r>
              <a:rPr lang="en-GB" dirty="0" err="1" smtClean="0"/>
              <a:t>ingegraven</a:t>
            </a:r>
            <a:r>
              <a:rPr lang="en-GB" dirty="0" smtClean="0"/>
              <a:t>. </a:t>
            </a:r>
            <a:r>
              <a:rPr lang="en-GB" dirty="0" err="1" smtClean="0"/>
              <a:t>Opgevangen</a:t>
            </a:r>
            <a:r>
              <a:rPr lang="en-GB" dirty="0" smtClean="0"/>
              <a:t> </a:t>
            </a:r>
            <a:r>
              <a:rPr lang="en-GB" dirty="0" err="1" smtClean="0"/>
              <a:t>drainagewater</a:t>
            </a:r>
            <a:r>
              <a:rPr lang="en-GB" dirty="0" smtClean="0"/>
              <a:t> </a:t>
            </a:r>
            <a:r>
              <a:rPr lang="en-GB" dirty="0" err="1" smtClean="0"/>
              <a:t>vanuit</a:t>
            </a:r>
            <a:r>
              <a:rPr lang="en-GB" dirty="0" smtClean="0"/>
              <a:t> het vat </a:t>
            </a:r>
            <a:r>
              <a:rPr lang="en-GB" dirty="0" err="1" smtClean="0"/>
              <a:t>weer</a:t>
            </a:r>
            <a:r>
              <a:rPr lang="en-GB" dirty="0" smtClean="0"/>
              <a:t> </a:t>
            </a:r>
            <a:r>
              <a:rPr lang="en-GB" dirty="0" err="1" smtClean="0"/>
              <a:t>aan</a:t>
            </a:r>
            <a:r>
              <a:rPr lang="en-GB" dirty="0" smtClean="0"/>
              <a:t> de </a:t>
            </a:r>
            <a:r>
              <a:rPr lang="en-GB" dirty="0" err="1" smtClean="0"/>
              <a:t>planten</a:t>
            </a:r>
            <a:r>
              <a:rPr lang="en-GB" dirty="0" smtClean="0"/>
              <a:t> </a:t>
            </a:r>
            <a:r>
              <a:rPr lang="en-GB" dirty="0" err="1" smtClean="0"/>
              <a:t>toegediend</a:t>
            </a:r>
            <a:r>
              <a:rPr lang="en-GB" dirty="0" smtClean="0"/>
              <a:t>.</a:t>
            </a:r>
            <a:endParaRPr lang="nl-NL" dirty="0"/>
          </a:p>
        </p:txBody>
      </p:sp>
      <p:sp>
        <p:nvSpPr>
          <p:cNvPr id="4" name="Slide Number Placeholder 3"/>
          <p:cNvSpPr>
            <a:spLocks noGrp="1"/>
          </p:cNvSpPr>
          <p:nvPr>
            <p:ph type="sldNum" sz="quarter" idx="10"/>
          </p:nvPr>
        </p:nvSpPr>
        <p:spPr/>
        <p:txBody>
          <a:bodyPr/>
          <a:lstStyle/>
          <a:p>
            <a:fld id="{D49ABB4E-1B09-41A1-87F1-459C576D2D22}" type="slidenum">
              <a:rPr lang="en-GB" smtClean="0"/>
              <a:t>8</a:t>
            </a:fld>
            <a:endParaRPr lang="en-GB"/>
          </a:p>
        </p:txBody>
      </p:sp>
    </p:spTree>
    <p:extLst>
      <p:ext uri="{BB962C8B-B14F-4D97-AF65-F5344CB8AC3E}">
        <p14:creationId xmlns:p14="http://schemas.microsoft.com/office/powerpoint/2010/main" val="210899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Bij</a:t>
            </a:r>
            <a:r>
              <a:rPr lang="en-GB" dirty="0" smtClean="0"/>
              <a:t> </a:t>
            </a:r>
            <a:r>
              <a:rPr lang="en-GB" dirty="0" err="1" smtClean="0"/>
              <a:t>een</a:t>
            </a:r>
            <a:r>
              <a:rPr lang="en-GB" dirty="0" smtClean="0"/>
              <a:t> </a:t>
            </a:r>
            <a:r>
              <a:rPr lang="en-GB" dirty="0" err="1" smtClean="0"/>
              <a:t>dubbele</a:t>
            </a:r>
            <a:r>
              <a:rPr lang="en-GB" dirty="0" smtClean="0"/>
              <a:t> </a:t>
            </a:r>
            <a:r>
              <a:rPr lang="en-GB" dirty="0" err="1" smtClean="0"/>
              <a:t>goot</a:t>
            </a:r>
            <a:r>
              <a:rPr lang="en-GB" dirty="0" smtClean="0"/>
              <a:t> </a:t>
            </a:r>
            <a:r>
              <a:rPr lang="en-GB" dirty="0" err="1" smtClean="0"/>
              <a:t>kunnen</a:t>
            </a:r>
            <a:r>
              <a:rPr lang="en-GB" baseline="0" dirty="0" smtClean="0"/>
              <a:t> de </a:t>
            </a:r>
            <a:r>
              <a:rPr lang="en-GB" baseline="0" dirty="0" err="1" smtClean="0"/>
              <a:t>planten</a:t>
            </a:r>
            <a:r>
              <a:rPr lang="en-GB" baseline="0" dirty="0" smtClean="0"/>
              <a:t> </a:t>
            </a:r>
            <a:r>
              <a:rPr lang="en-GB" baseline="0" dirty="0" err="1" smtClean="0"/>
              <a:t>elkaar</a:t>
            </a:r>
            <a:r>
              <a:rPr lang="en-GB" baseline="0" dirty="0" smtClean="0"/>
              <a:t> </a:t>
            </a:r>
            <a:r>
              <a:rPr lang="en-GB" baseline="0" dirty="0" err="1" smtClean="0"/>
              <a:t>beinvloeden</a:t>
            </a:r>
            <a:r>
              <a:rPr lang="en-GB" baseline="0" dirty="0" smtClean="0"/>
              <a:t> in </a:t>
            </a:r>
            <a:r>
              <a:rPr lang="en-GB" baseline="0" dirty="0" err="1" smtClean="0"/>
              <a:t>hun</a:t>
            </a:r>
            <a:r>
              <a:rPr lang="en-GB" baseline="0" dirty="0" smtClean="0"/>
              <a:t> </a:t>
            </a:r>
            <a:r>
              <a:rPr lang="en-GB" baseline="0" dirty="0" err="1" smtClean="0"/>
              <a:t>ontwikkeling</a:t>
            </a:r>
            <a:r>
              <a:rPr lang="en-GB" baseline="0" dirty="0" smtClean="0"/>
              <a:t>. </a:t>
            </a:r>
            <a:endParaRPr lang="nl-NL" dirty="0"/>
          </a:p>
        </p:txBody>
      </p:sp>
      <p:sp>
        <p:nvSpPr>
          <p:cNvPr id="4" name="Slide Number Placeholder 3"/>
          <p:cNvSpPr>
            <a:spLocks noGrp="1"/>
          </p:cNvSpPr>
          <p:nvPr>
            <p:ph type="sldNum" sz="quarter" idx="10"/>
          </p:nvPr>
        </p:nvSpPr>
        <p:spPr/>
        <p:txBody>
          <a:bodyPr/>
          <a:lstStyle/>
          <a:p>
            <a:fld id="{D49ABB4E-1B09-41A1-87F1-459C576D2D22}" type="slidenum">
              <a:rPr lang="en-GB" smtClean="0"/>
              <a:t>9</a:t>
            </a:fld>
            <a:endParaRPr lang="en-GB"/>
          </a:p>
        </p:txBody>
      </p:sp>
    </p:spTree>
    <p:extLst>
      <p:ext uri="{BB962C8B-B14F-4D97-AF65-F5344CB8AC3E}">
        <p14:creationId xmlns:p14="http://schemas.microsoft.com/office/powerpoint/2010/main" val="795853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nl-NL" dirty="0" smtClean="0"/>
              <a:t>Klik om de stijl te bewerken</a:t>
            </a:r>
            <a:endParaRPr lang="nl-NL"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smtClean="0">
                <a:ln>
                  <a:noFill/>
                </a:ln>
                <a:solidFill>
                  <a:srgbClr val="FFFFFF"/>
                </a:solidFill>
                <a:effectLst/>
                <a:uLnTx/>
                <a:uFillTx/>
              </a:rPr>
              <a:t>Ondertitel</a:t>
            </a: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smtClean="0">
                <a:ln>
                  <a:noFill/>
                </a:ln>
                <a:solidFill>
                  <a:srgbClr val="FFFFFF"/>
                </a:solidFill>
                <a:effectLst/>
                <a:uLnTx/>
                <a:uFillTx/>
              </a:rPr>
              <a:t>Datum, Auteursnaam</a:t>
            </a: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slide vierkante foto">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nl-NL" dirty="0" smtClean="0"/>
              <a:t>Klik om de stijl te bewerken</a:t>
            </a:r>
            <a:endParaRPr lang="nl-NL"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bg2"/>
                </a:solidFill>
              </a:defRPr>
            </a:lvl1pPr>
          </a:lstStyle>
          <a:p>
            <a:pPr lvl="0"/>
            <a:r>
              <a:rPr lang="nl-NL" dirty="0" smtClean="0"/>
              <a:t>Klik om de modelstijlen te bewerken</a:t>
            </a:r>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foto's met onderschrift">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nl-NL" dirty="0" smtClean="0"/>
              <a:t>Klik om de stijl te bewerken</a:t>
            </a:r>
            <a:endParaRPr lang="nl-NL"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et 2 vierkante foto'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nl-NL" dirty="0" smtClean="0"/>
              <a:t>Klik om de stijl te bewerken</a:t>
            </a:r>
            <a:endParaRPr lang="nl-NL"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met grote foto">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nl-NL" dirty="0" smtClean="0"/>
              <a:t>Klik om de stijl te bewerken</a:t>
            </a:r>
            <a:endParaRPr lang="nl-NL"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taande foto's zonder titel">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w="0">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nl-NL" dirty="0" smtClean="0"/>
              <a:t>Klik om de stijl te bewerken</a:t>
            </a:r>
            <a:endParaRPr lang="nl-NL"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g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fiek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nl-NL" dirty="0" smtClean="0"/>
              <a:t>Klik om de stijl te bewerken</a:t>
            </a:r>
            <a:endParaRPr lang="nl-NL"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nl-NL" dirty="0" smtClean="0"/>
              <a:t>Klik om de stijl te bewerken</a:t>
            </a:r>
            <a:endParaRPr lang="nl-NL"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nd/tussenslide met ronde foto">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nl-NL" dirty="0" smtClean="0"/>
              <a:t>Klik om de stijl te bewerken</a:t>
            </a:r>
            <a:endParaRPr lang="nl-NL"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bg2"/>
                </a:solidFill>
              </a:defRPr>
            </a:lvl1pPr>
          </a:lstStyle>
          <a:p>
            <a:pPr lvl="0"/>
            <a:r>
              <a:rPr lang="nl-NL" dirty="0" smtClean="0"/>
              <a:t>Klik om de modelstijlen te bewerken</a:t>
            </a:r>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slide met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nl-NL" dirty="0" smtClean="0"/>
              <a:t>Klik om de stijl te bewerken</a:t>
            </a:r>
            <a:endParaRPr lang="nl-NL"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indslide met meerder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nl-NL" dirty="0" smtClean="0"/>
              <a:t>Klik om de stijl te bewerken</a:t>
            </a:r>
            <a:endParaRPr lang="nl-NL"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bg2"/>
                </a:solidFill>
              </a:defRPr>
            </a:lvl1pPr>
          </a:lstStyle>
          <a:p>
            <a:pPr lvl="0"/>
            <a:r>
              <a:rPr lang="nl-NL" dirty="0" smtClean="0"/>
              <a:t>Klik om de modelstijlen te bewerken</a:t>
            </a:r>
          </a:p>
        </p:txBody>
      </p:sp>
      <p:sp>
        <p:nvSpPr>
          <p:cNvPr id="12" name="Tijdelijke aanduiding voor afbeelding 24"/>
          <p:cNvSpPr>
            <a:spLocks noGrp="1" noChangeAspect="1"/>
          </p:cNvSpPr>
          <p:nvPr>
            <p:ph type="pic" sz="quarter" idx="18"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3"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4"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5"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 tekstkader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kader met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kader met grafie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kader met tab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slide meerdere logo's">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nl-NL" dirty="0" smtClean="0"/>
              <a:t>Klik om de stijl te bewerken</a:t>
            </a:r>
            <a:endParaRPr lang="nl-NL"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smtClean="0">
                <a:ln>
                  <a:noFill/>
                </a:ln>
                <a:solidFill>
                  <a:srgbClr val="FFFFFF"/>
                </a:solidFill>
                <a:effectLst/>
                <a:uLnTx/>
                <a:uFillTx/>
              </a:rPr>
              <a:t>Ondertitel</a:t>
            </a: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smtClean="0">
                <a:ln>
                  <a:noFill/>
                </a:ln>
                <a:solidFill>
                  <a:srgbClr val="FFFFFF"/>
                </a:solidFill>
                <a:effectLst/>
                <a:uLnTx/>
                <a:uFillTx/>
              </a:rPr>
              <a:t>Datum, Auteursnaam</a:t>
            </a:r>
          </a:p>
        </p:txBody>
      </p:sp>
      <p:sp>
        <p:nvSpPr>
          <p:cNvPr id="16"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7"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8"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nl-NL" dirty="0" smtClean="0"/>
              <a:t>Klik om de stijl te bewerken</a:t>
            </a:r>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a:p>
            <a:pPr lvl="4"/>
            <a:endParaRPr lang="nl-NL" dirty="0" smtClean="0"/>
          </a:p>
        </p:txBody>
      </p:sp>
      <p:pic>
        <p:nvPicPr>
          <p:cNvPr id="2" name="Afbeelding 1"/>
          <p:cNvPicPr>
            <a:picLocks/>
          </p:cNvPicPr>
          <p:nvPr/>
        </p:nvPicPr>
        <p:blipFill>
          <a:blip r:embed="rId23" cstate="email">
            <a:extLst>
              <a:ext uri="{28A0092B-C50C-407E-A947-70E740481C1C}">
                <a14:useLocalDpi xmlns:a14="http://schemas.microsoft.com/office/drawing/2010/main"/>
              </a:ext>
            </a:extLst>
          </a:blip>
          <a:stretch>
            <a:fillRect/>
          </a:stretch>
        </p:blipFill>
        <p:spPr bwMode="hidden">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teeltdegronduit.nl/nl/teeltdegronduit/Film.htm" TargetMode="Externa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791650"/>
          </a:xfrm>
        </p:spPr>
        <p:txBody>
          <a:bodyPr/>
          <a:lstStyle/>
          <a:p>
            <a:r>
              <a:rPr lang="nl-NL" dirty="0"/>
              <a:t>Nieuwe </a:t>
            </a:r>
            <a:r>
              <a:rPr lang="nl-NL" dirty="0" smtClean="0"/>
              <a:t>teeltsystemen </a:t>
            </a:r>
            <a:r>
              <a:rPr lang="nl-NL" dirty="0"/>
              <a:t>in de boomkwekerij</a:t>
            </a:r>
          </a:p>
        </p:txBody>
      </p:sp>
      <p:pic>
        <p:nvPicPr>
          <p:cNvPr id="22" name="Picture Placeholder 21"/>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12500" r="12500"/>
          <a:stretch>
            <a:fillRect/>
          </a:stretch>
        </p:blipFill>
        <p:spPr/>
      </p:pic>
      <p:pic>
        <p:nvPicPr>
          <p:cNvPr id="19" name="Picture Placeholder 18"/>
          <p:cNvPicPr>
            <a:picLocks noGrp="1" noChangeAspect="1"/>
          </p:cNvPicPr>
          <p:nvPr>
            <p:ph type="pic" sz="quarter" idx="19"/>
          </p:nvPr>
        </p:nvPicPr>
        <p:blipFill>
          <a:blip r:embed="rId4" cstate="email">
            <a:extLst>
              <a:ext uri="{28A0092B-C50C-407E-A947-70E740481C1C}">
                <a14:useLocalDpi xmlns:a14="http://schemas.microsoft.com/office/drawing/2010/main"/>
              </a:ext>
            </a:extLst>
          </a:blip>
          <a:srcRect t="12500" b="12500"/>
          <a:stretch>
            <a:fillRect/>
          </a:stretch>
        </p:blipFill>
        <p:spPr/>
      </p:pic>
      <p:pic>
        <p:nvPicPr>
          <p:cNvPr id="11" name="Picture Placeholder 10"/>
          <p:cNvPicPr>
            <a:picLocks noGrp="1" noChangeAspect="1"/>
          </p:cNvPicPr>
          <p:nvPr>
            <p:ph type="pic" sz="quarter" idx="16"/>
          </p:nvPr>
        </p:nvPicPr>
        <p:blipFill>
          <a:blip r:embed="rId5" cstate="email">
            <a:extLst>
              <a:ext uri="{28A0092B-C50C-407E-A947-70E740481C1C}">
                <a14:useLocalDpi xmlns:a14="http://schemas.microsoft.com/office/drawing/2010/main"/>
              </a:ext>
            </a:extLst>
          </a:blip>
          <a:srcRect l="12500" r="12500"/>
          <a:stretch>
            <a:fillRect/>
          </a:stretch>
        </p:blipFill>
        <p:spPr/>
      </p:pic>
      <p:pic>
        <p:nvPicPr>
          <p:cNvPr id="13" name="Picture Placeholder 12"/>
          <p:cNvPicPr>
            <a:picLocks noGrp="1" noChangeAspect="1"/>
          </p:cNvPicPr>
          <p:nvPr>
            <p:ph type="pic" sz="quarter" idx="15"/>
          </p:nvPr>
        </p:nvPicPr>
        <p:blipFill>
          <a:blip r:embed="rId6" cstate="email">
            <a:extLst>
              <a:ext uri="{28A0092B-C50C-407E-A947-70E740481C1C}">
                <a14:useLocalDpi xmlns:a14="http://schemas.microsoft.com/office/drawing/2010/main"/>
              </a:ext>
            </a:extLst>
          </a:blip>
          <a:srcRect l="12500" r="12500"/>
          <a:stretch>
            <a:fillRect/>
          </a:stretch>
        </p:blipFill>
        <p:spPr/>
      </p:pic>
      <p:sp>
        <p:nvSpPr>
          <p:cNvPr id="4" name="Tijdelijke aanduiding voor tekst 3"/>
          <p:cNvSpPr>
            <a:spLocks noGrp="1"/>
          </p:cNvSpPr>
          <p:nvPr>
            <p:ph type="body" sz="quarter" idx="17"/>
          </p:nvPr>
        </p:nvSpPr>
        <p:spPr>
          <a:xfrm>
            <a:off x="486693" y="1424762"/>
            <a:ext cx="8348963" cy="680483"/>
          </a:xfrm>
        </p:spPr>
        <p:txBody>
          <a:bodyPr/>
          <a:lstStyle/>
          <a:p>
            <a:r>
              <a:rPr lang="nl-NL" sz="3000" dirty="0" smtClean="0">
                <a:solidFill>
                  <a:srgbClr val="FFFFFF"/>
                </a:solidFill>
              </a:rPr>
              <a:t>Irrigatiesystemen </a:t>
            </a:r>
            <a:r>
              <a:rPr lang="nl-NL" sz="3000" dirty="0">
                <a:solidFill>
                  <a:srgbClr val="FFFFFF"/>
                </a:solidFill>
              </a:rPr>
              <a:t>en </a:t>
            </a:r>
            <a:r>
              <a:rPr lang="nl-NL" sz="3000" dirty="0" smtClean="0">
                <a:solidFill>
                  <a:srgbClr val="FFFFFF"/>
                </a:solidFill>
              </a:rPr>
              <a:t>sensoren</a:t>
            </a:r>
          </a:p>
        </p:txBody>
      </p:sp>
      <p:sp>
        <p:nvSpPr>
          <p:cNvPr id="5" name="Tijdelijke aanduiding voor tekst 4"/>
          <p:cNvSpPr>
            <a:spLocks noGrp="1"/>
          </p:cNvSpPr>
          <p:nvPr>
            <p:ph type="body" sz="quarter" idx="18"/>
          </p:nvPr>
        </p:nvSpPr>
        <p:spPr>
          <a:xfrm>
            <a:off x="542268" y="1637414"/>
            <a:ext cx="8457887" cy="730633"/>
          </a:xfrm>
        </p:spPr>
        <p:txBody>
          <a:bodyPr/>
          <a:lstStyle/>
          <a:p>
            <a:r>
              <a:rPr lang="nl-NL" dirty="0"/>
              <a:t>BOGO project Nieuwe teeltsystemen</a:t>
            </a:r>
          </a:p>
          <a:p>
            <a:endParaRPr lang="nl-NL" dirty="0"/>
          </a:p>
        </p:txBody>
      </p:sp>
      <p:pic>
        <p:nvPicPr>
          <p:cNvPr id="9"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59990" y="1963697"/>
            <a:ext cx="1297470" cy="8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750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482"/>
            <a:ext cx="8442796" cy="791650"/>
          </a:xfrm>
        </p:spPr>
        <p:txBody>
          <a:bodyPr/>
          <a:lstStyle/>
          <a:p>
            <a:r>
              <a:rPr lang="en-GB" dirty="0" err="1"/>
              <a:t>Nieuwe</a:t>
            </a:r>
            <a:r>
              <a:rPr lang="en-GB" dirty="0"/>
              <a:t> </a:t>
            </a:r>
            <a:r>
              <a:rPr lang="en-GB" dirty="0" err="1"/>
              <a:t>ontwikkelingen</a:t>
            </a:r>
            <a:endParaRPr lang="en-GB" dirty="0"/>
          </a:p>
        </p:txBody>
      </p:sp>
      <p:sp>
        <p:nvSpPr>
          <p:cNvPr id="3" name="Text Placeholder 2"/>
          <p:cNvSpPr>
            <a:spLocks noGrp="1"/>
          </p:cNvSpPr>
          <p:nvPr>
            <p:ph type="body" sz="quarter" idx="10"/>
          </p:nvPr>
        </p:nvSpPr>
        <p:spPr/>
        <p:txBody>
          <a:bodyPr/>
          <a:lstStyle/>
          <a:p>
            <a:pPr marL="0" indent="0">
              <a:buNone/>
            </a:pPr>
            <a:r>
              <a:rPr lang="en-GB" dirty="0" err="1" smtClean="0"/>
              <a:t>Metingen</a:t>
            </a:r>
            <a:r>
              <a:rPr lang="en-GB" dirty="0" smtClean="0"/>
              <a:t> van het </a:t>
            </a:r>
            <a:r>
              <a:rPr lang="en-GB" dirty="0" err="1" smtClean="0"/>
              <a:t>vochtgehalte</a:t>
            </a:r>
            <a:r>
              <a:rPr lang="en-GB" dirty="0" smtClean="0"/>
              <a:t> </a:t>
            </a:r>
          </a:p>
          <a:p>
            <a:pPr marL="0" indent="0">
              <a:buNone/>
            </a:pPr>
            <a:r>
              <a:rPr lang="en-GB" dirty="0"/>
              <a:t>i</a:t>
            </a:r>
            <a:r>
              <a:rPr lang="en-GB" dirty="0" smtClean="0"/>
              <a:t>n de </a:t>
            </a:r>
            <a:r>
              <a:rPr lang="en-GB" dirty="0" err="1" smtClean="0"/>
              <a:t>goot</a:t>
            </a:r>
            <a:r>
              <a:rPr lang="en-GB" dirty="0" smtClean="0"/>
              <a:t> </a:t>
            </a:r>
            <a:r>
              <a:rPr lang="en-GB" dirty="0" err="1" smtClean="0"/>
              <a:t>worden</a:t>
            </a:r>
            <a:r>
              <a:rPr lang="en-GB" dirty="0" smtClean="0"/>
              <a:t> </a:t>
            </a:r>
            <a:r>
              <a:rPr lang="en-GB" dirty="0" err="1" smtClean="0"/>
              <a:t>draadloos</a:t>
            </a:r>
            <a:r>
              <a:rPr lang="en-GB" dirty="0" smtClean="0"/>
              <a:t>  </a:t>
            </a:r>
          </a:p>
          <a:p>
            <a:pPr marL="0" indent="0">
              <a:buNone/>
            </a:pPr>
            <a:r>
              <a:rPr lang="en-GB" dirty="0" err="1"/>
              <a:t>n</a:t>
            </a:r>
            <a:r>
              <a:rPr lang="en-GB" dirty="0" err="1" smtClean="0"/>
              <a:t>aar</a:t>
            </a:r>
            <a:r>
              <a:rPr lang="en-GB" dirty="0" smtClean="0"/>
              <a:t> </a:t>
            </a:r>
            <a:r>
              <a:rPr lang="en-GB" dirty="0" err="1" smtClean="0"/>
              <a:t>kantoor</a:t>
            </a:r>
            <a:r>
              <a:rPr lang="en-GB" dirty="0" smtClean="0"/>
              <a:t> </a:t>
            </a:r>
            <a:r>
              <a:rPr lang="en-GB" dirty="0" err="1" smtClean="0"/>
              <a:t>verstuurd</a:t>
            </a:r>
            <a:r>
              <a:rPr lang="en-GB" dirty="0" smtClean="0"/>
              <a:t>.</a:t>
            </a:r>
          </a:p>
          <a:p>
            <a:pPr marL="0" indent="0">
              <a:buNone/>
            </a:pPr>
            <a:r>
              <a:rPr lang="en-GB" dirty="0" smtClean="0"/>
              <a:t>De </a:t>
            </a:r>
            <a:r>
              <a:rPr lang="en-GB" dirty="0" err="1" smtClean="0"/>
              <a:t>watergift</a:t>
            </a:r>
            <a:r>
              <a:rPr lang="en-GB" dirty="0" smtClean="0"/>
              <a:t> </a:t>
            </a:r>
            <a:r>
              <a:rPr lang="en-GB" dirty="0" err="1" smtClean="0"/>
              <a:t>kan</a:t>
            </a:r>
            <a:r>
              <a:rPr lang="en-GB" dirty="0" smtClean="0"/>
              <a:t> op </a:t>
            </a:r>
            <a:r>
              <a:rPr lang="en-GB" dirty="0" err="1" smtClean="0"/>
              <a:t>deze</a:t>
            </a:r>
            <a:endParaRPr lang="en-GB" dirty="0" smtClean="0"/>
          </a:p>
          <a:p>
            <a:pPr marL="0" indent="0">
              <a:buNone/>
            </a:pPr>
            <a:r>
              <a:rPr lang="en-GB" dirty="0" err="1"/>
              <a:t>w</a:t>
            </a:r>
            <a:r>
              <a:rPr lang="en-GB" dirty="0" err="1" smtClean="0"/>
              <a:t>ijze</a:t>
            </a:r>
            <a:r>
              <a:rPr lang="en-GB" dirty="0" smtClean="0"/>
              <a:t> </a:t>
            </a:r>
            <a:r>
              <a:rPr lang="en-GB" dirty="0" err="1" smtClean="0"/>
              <a:t>optimaal</a:t>
            </a:r>
            <a:r>
              <a:rPr lang="en-GB" dirty="0" smtClean="0"/>
              <a:t> </a:t>
            </a:r>
            <a:r>
              <a:rPr lang="en-GB" dirty="0" err="1" smtClean="0"/>
              <a:t>worden</a:t>
            </a:r>
            <a:r>
              <a:rPr lang="en-GB" dirty="0" smtClean="0"/>
              <a:t> </a:t>
            </a:r>
            <a:r>
              <a:rPr lang="en-GB" dirty="0" err="1" smtClean="0"/>
              <a:t>gevolgd</a:t>
            </a:r>
            <a:endParaRPr lang="en-GB" dirty="0" smtClean="0"/>
          </a:p>
          <a:p>
            <a:pPr marL="0" indent="0">
              <a:buNone/>
            </a:pPr>
            <a:r>
              <a:rPr lang="en-GB" dirty="0" smtClean="0"/>
              <a:t>en </a:t>
            </a:r>
            <a:r>
              <a:rPr lang="en-GB" dirty="0" err="1" smtClean="0"/>
              <a:t>gestuurd</a:t>
            </a:r>
            <a:r>
              <a:rPr lang="en-GB" dirty="0" smtClean="0"/>
              <a:t>. </a:t>
            </a:r>
          </a:p>
          <a:p>
            <a:pPr marL="0" indent="0">
              <a:buNone/>
            </a:pPr>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6438" y="630706"/>
            <a:ext cx="4307562" cy="5743416"/>
          </a:xfrm>
          <a:prstGeom prst="rect">
            <a:avLst/>
          </a:prstGeom>
        </p:spPr>
      </p:pic>
      <p:sp>
        <p:nvSpPr>
          <p:cNvPr id="5" name="Right Arrow 4"/>
          <p:cNvSpPr/>
          <p:nvPr/>
        </p:nvSpPr>
        <p:spPr>
          <a:xfrm>
            <a:off x="5411805" y="630706"/>
            <a:ext cx="1042290" cy="201826"/>
          </a:xfrm>
          <a:prstGeom prst="rightArrow">
            <a:avLst/>
          </a:prstGeom>
          <a:solidFill>
            <a:srgbClr val="FF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0000"/>
              </a:solidFill>
              <a:effectLst/>
              <a:uLnTx/>
              <a:uFillTx/>
              <a:latin typeface="Verdana"/>
            </a:endParaRPr>
          </a:p>
        </p:txBody>
      </p:sp>
    </p:spTree>
    <p:extLst>
      <p:ext uri="{BB962C8B-B14F-4D97-AF65-F5344CB8AC3E}">
        <p14:creationId xmlns:p14="http://schemas.microsoft.com/office/powerpoint/2010/main" val="329053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err="1"/>
              <a:t>Nieuwe</a:t>
            </a:r>
            <a:r>
              <a:rPr lang="en-GB" dirty="0"/>
              <a:t> </a:t>
            </a:r>
            <a:r>
              <a:rPr lang="en-GB" dirty="0" err="1"/>
              <a:t>ontwikkelingen</a:t>
            </a:r>
            <a:endParaRPr lang="en-GB" dirty="0"/>
          </a:p>
        </p:txBody>
      </p:sp>
      <p:sp>
        <p:nvSpPr>
          <p:cNvPr id="3" name="Text Placeholder 2"/>
          <p:cNvSpPr>
            <a:spLocks noGrp="1"/>
          </p:cNvSpPr>
          <p:nvPr>
            <p:ph type="body" sz="quarter" idx="10"/>
          </p:nvPr>
        </p:nvSpPr>
        <p:spPr>
          <a:xfrm>
            <a:off x="4922874" y="1128032"/>
            <a:ext cx="4019513" cy="4796817"/>
          </a:xfrm>
        </p:spPr>
        <p:txBody>
          <a:bodyPr/>
          <a:lstStyle/>
          <a:p>
            <a:pPr marL="0" indent="0">
              <a:buNone/>
            </a:pPr>
            <a:endParaRPr lang="en-GB" dirty="0" smtClean="0"/>
          </a:p>
          <a:p>
            <a:pPr marL="0" indent="0">
              <a:buNone/>
            </a:pPr>
            <a:r>
              <a:rPr lang="en-GB" dirty="0" err="1" smtClean="0"/>
              <a:t>Alternatieven</a:t>
            </a:r>
            <a:r>
              <a:rPr lang="en-GB" dirty="0" smtClean="0"/>
              <a:t> </a:t>
            </a:r>
            <a:r>
              <a:rPr lang="en-GB" dirty="0" err="1" smtClean="0"/>
              <a:t>voor</a:t>
            </a:r>
            <a:r>
              <a:rPr lang="en-GB" dirty="0" smtClean="0"/>
              <a:t> </a:t>
            </a:r>
            <a:r>
              <a:rPr lang="en-GB" dirty="0" err="1" smtClean="0"/>
              <a:t>veen</a:t>
            </a:r>
            <a:endParaRPr lang="en-GB" dirty="0"/>
          </a:p>
          <a:p>
            <a:pPr marL="0" indent="0">
              <a:buNone/>
            </a:pPr>
            <a:endParaRPr lang="en-GB" dirty="0" smtClean="0"/>
          </a:p>
          <a:p>
            <a:pPr marL="0" indent="0">
              <a:buNone/>
            </a:pPr>
            <a:r>
              <a:rPr lang="en-GB" dirty="0" err="1" smtClean="0"/>
              <a:t>Veen</a:t>
            </a:r>
            <a:r>
              <a:rPr lang="en-GB" dirty="0" smtClean="0"/>
              <a:t> (</a:t>
            </a:r>
            <a:r>
              <a:rPr lang="en-GB" dirty="0" err="1" smtClean="0"/>
              <a:t>deels</a:t>
            </a:r>
            <a:r>
              <a:rPr lang="en-GB" dirty="0" smtClean="0"/>
              <a:t>) </a:t>
            </a:r>
            <a:r>
              <a:rPr lang="en-GB" dirty="0" err="1" smtClean="0"/>
              <a:t>vervangen</a:t>
            </a:r>
            <a:r>
              <a:rPr lang="en-GB" dirty="0" smtClean="0"/>
              <a:t> door </a:t>
            </a:r>
            <a:r>
              <a:rPr lang="en-GB" dirty="0" err="1" smtClean="0"/>
              <a:t>andere</a:t>
            </a:r>
            <a:r>
              <a:rPr lang="en-GB" dirty="0" smtClean="0"/>
              <a:t> </a:t>
            </a:r>
            <a:r>
              <a:rPr lang="en-GB" dirty="0" err="1" smtClean="0"/>
              <a:t>materialen</a:t>
            </a:r>
            <a:endParaRPr lang="en-GB" dirty="0" smtClean="0"/>
          </a:p>
          <a:p>
            <a:pPr marL="0" indent="0">
              <a:buNone/>
            </a:pPr>
            <a:endParaRPr lang="en-GB" dirty="0"/>
          </a:p>
          <a:p>
            <a:pPr marL="0" indent="0">
              <a:buNone/>
            </a:pPr>
            <a:r>
              <a:rPr lang="en-GB" dirty="0" smtClean="0"/>
              <a:t>Witte </a:t>
            </a:r>
            <a:r>
              <a:rPr lang="en-GB" dirty="0" err="1" smtClean="0"/>
              <a:t>korrels</a:t>
            </a:r>
            <a:r>
              <a:rPr lang="en-GB" dirty="0" smtClean="0"/>
              <a:t> = </a:t>
            </a:r>
            <a:r>
              <a:rPr lang="en-GB" dirty="0" err="1" smtClean="0"/>
              <a:t>BioFoam</a:t>
            </a:r>
            <a:endParaRPr lang="en-GB" dirty="0" smtClean="0"/>
          </a:p>
          <a:p>
            <a:pPr marL="0" indent="0">
              <a:buNone/>
            </a:pPr>
            <a:r>
              <a:rPr lang="en-GB" dirty="0" smtClean="0"/>
              <a:t>-</a:t>
            </a:r>
            <a:r>
              <a:rPr lang="en-GB" dirty="0" err="1"/>
              <a:t>g</a:t>
            </a:r>
            <a:r>
              <a:rPr lang="en-GB" dirty="0" err="1" smtClean="0"/>
              <a:t>emaakt</a:t>
            </a:r>
            <a:r>
              <a:rPr lang="en-GB" dirty="0" smtClean="0"/>
              <a:t> van </a:t>
            </a:r>
            <a:r>
              <a:rPr lang="en-GB" dirty="0" err="1" smtClean="0"/>
              <a:t>melkzuur</a:t>
            </a:r>
            <a:endParaRPr lang="en-GB" dirty="0" smtClean="0"/>
          </a:p>
          <a:p>
            <a:pPr marL="0" indent="0">
              <a:buNone/>
            </a:pPr>
            <a:r>
              <a:rPr lang="en-GB" dirty="0" smtClean="0"/>
              <a:t>-</a:t>
            </a:r>
            <a:r>
              <a:rPr lang="en-GB" dirty="0" err="1" smtClean="0"/>
              <a:t>composteerbaar</a:t>
            </a:r>
            <a:endParaRPr lang="en-GB"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587" y="1128032"/>
            <a:ext cx="4607587" cy="3455690"/>
          </a:xfrm>
          <a:prstGeom prst="rect">
            <a:avLst/>
          </a:prstGeom>
        </p:spPr>
      </p:pic>
    </p:spTree>
    <p:extLst>
      <p:ext uri="{BB962C8B-B14F-4D97-AF65-F5344CB8AC3E}">
        <p14:creationId xmlns:p14="http://schemas.microsoft.com/office/powerpoint/2010/main" val="259656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err="1"/>
              <a:t>Nieuwe</a:t>
            </a:r>
            <a:r>
              <a:rPr lang="en-GB" dirty="0"/>
              <a:t> </a:t>
            </a:r>
            <a:r>
              <a:rPr lang="en-GB" dirty="0" err="1"/>
              <a:t>ontwikkelingen</a:t>
            </a:r>
            <a:endParaRPr lang="en-GB" dirty="0"/>
          </a:p>
        </p:txBody>
      </p:sp>
      <p:sp>
        <p:nvSpPr>
          <p:cNvPr id="3" name="Text Placeholder 2"/>
          <p:cNvSpPr>
            <a:spLocks noGrp="1"/>
          </p:cNvSpPr>
          <p:nvPr>
            <p:ph type="body" sz="quarter" idx="10"/>
          </p:nvPr>
        </p:nvSpPr>
        <p:spPr>
          <a:xfrm>
            <a:off x="3902148" y="1956391"/>
            <a:ext cx="5040239" cy="3968458"/>
          </a:xfrm>
        </p:spPr>
        <p:txBody>
          <a:bodyPr/>
          <a:lstStyle/>
          <a:p>
            <a:pPr marL="0" indent="0">
              <a:buNone/>
            </a:pPr>
            <a:r>
              <a:rPr lang="nl-NL" dirty="0" smtClean="0"/>
              <a:t>Doel: meerjarige teelt in goten</a:t>
            </a:r>
          </a:p>
          <a:p>
            <a:pPr marL="0" indent="0">
              <a:buNone/>
            </a:pPr>
            <a:r>
              <a:rPr lang="nl-NL" dirty="0" smtClean="0"/>
              <a:t>Elektrische verwarming moet ervoor zorgen dat de wortels in winter geen vorstschade oplopen</a:t>
            </a:r>
            <a:r>
              <a:rPr lang="en-GB" dirty="0" smtClean="0"/>
              <a:t>. </a:t>
            </a:r>
          </a:p>
          <a:p>
            <a:pPr marL="0" indent="0">
              <a:buNone/>
            </a:pPr>
            <a:r>
              <a:rPr lang="en-GB" dirty="0" err="1" smtClean="0"/>
              <a:t>Eerste</a:t>
            </a:r>
            <a:r>
              <a:rPr lang="en-GB" dirty="0" smtClean="0"/>
              <a:t> </a:t>
            </a:r>
            <a:r>
              <a:rPr lang="en-GB" dirty="0" err="1" smtClean="0"/>
              <a:t>resultaten</a:t>
            </a:r>
            <a:r>
              <a:rPr lang="en-GB" dirty="0" smtClean="0"/>
              <a:t> </a:t>
            </a:r>
            <a:r>
              <a:rPr lang="en-GB" dirty="0" err="1" smtClean="0"/>
              <a:t>geven</a:t>
            </a:r>
            <a:r>
              <a:rPr lang="en-GB" dirty="0" smtClean="0"/>
              <a:t> </a:t>
            </a:r>
            <a:r>
              <a:rPr lang="en-GB" dirty="0" err="1" smtClean="0"/>
              <a:t>aan</a:t>
            </a:r>
            <a:r>
              <a:rPr lang="en-GB" dirty="0" smtClean="0"/>
              <a:t> </a:t>
            </a:r>
            <a:r>
              <a:rPr lang="en-GB" dirty="0" err="1" smtClean="0"/>
              <a:t>dat</a:t>
            </a:r>
            <a:r>
              <a:rPr lang="en-GB" dirty="0" smtClean="0"/>
              <a:t> het </a:t>
            </a:r>
            <a:r>
              <a:rPr lang="en-GB" dirty="0" err="1" smtClean="0"/>
              <a:t>substraat</a:t>
            </a:r>
            <a:r>
              <a:rPr lang="en-GB" dirty="0" smtClean="0"/>
              <a:t> </a:t>
            </a:r>
            <a:r>
              <a:rPr lang="en-GB" dirty="0" err="1" smtClean="0"/>
              <a:t>vorstvrij</a:t>
            </a:r>
            <a:r>
              <a:rPr lang="en-GB" dirty="0" smtClean="0"/>
              <a:t> </a:t>
            </a:r>
            <a:r>
              <a:rPr lang="en-GB" dirty="0" err="1" smtClean="0"/>
              <a:t>kan</a:t>
            </a:r>
            <a:r>
              <a:rPr lang="en-GB" dirty="0" smtClean="0"/>
              <a:t> </a:t>
            </a:r>
            <a:r>
              <a:rPr lang="en-GB" dirty="0" err="1" smtClean="0"/>
              <a:t>worden</a:t>
            </a:r>
            <a:r>
              <a:rPr lang="en-GB" dirty="0" smtClean="0"/>
              <a:t> </a:t>
            </a:r>
            <a:r>
              <a:rPr lang="en-GB" dirty="0" err="1" smtClean="0"/>
              <a:t>gehouden</a:t>
            </a:r>
            <a:r>
              <a:rPr lang="en-GB" dirty="0" smtClean="0"/>
              <a:t> </a:t>
            </a:r>
            <a:r>
              <a:rPr lang="en-GB" dirty="0" err="1" smtClean="0"/>
              <a:t>bij</a:t>
            </a:r>
            <a:r>
              <a:rPr lang="en-GB" dirty="0" smtClean="0"/>
              <a:t> -10 </a:t>
            </a:r>
            <a:r>
              <a:rPr lang="en-GB" baseline="30000" dirty="0" smtClean="0"/>
              <a:t>0</a:t>
            </a:r>
            <a:r>
              <a:rPr lang="en-GB" dirty="0" smtClean="0"/>
              <a:t>C</a:t>
            </a:r>
          </a:p>
          <a:p>
            <a:pPr marL="0" indent="0">
              <a:buNone/>
            </a:pPr>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01806"/>
            <a:ext cx="3753293" cy="5004391"/>
          </a:xfrm>
          <a:prstGeom prst="rect">
            <a:avLst/>
          </a:prstGeom>
        </p:spPr>
      </p:pic>
      <p:sp>
        <p:nvSpPr>
          <p:cNvPr id="5" name="Right Arrow 4"/>
          <p:cNvSpPr/>
          <p:nvPr/>
        </p:nvSpPr>
        <p:spPr>
          <a:xfrm>
            <a:off x="1055916" y="3927163"/>
            <a:ext cx="483097" cy="55962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solidFill>
                <a:schemeClr val="bg1"/>
              </a:solidFill>
            </a:endParaRPr>
          </a:p>
        </p:txBody>
      </p:sp>
    </p:spTree>
    <p:extLst>
      <p:ext uri="{BB962C8B-B14F-4D97-AF65-F5344CB8AC3E}">
        <p14:creationId xmlns:p14="http://schemas.microsoft.com/office/powerpoint/2010/main" val="194994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err="1"/>
              <a:t>Nieuwe</a:t>
            </a:r>
            <a:r>
              <a:rPr lang="en-GB" dirty="0"/>
              <a:t> </a:t>
            </a:r>
            <a:r>
              <a:rPr lang="en-GB" dirty="0" err="1"/>
              <a:t>ontwikkelingen</a:t>
            </a:r>
            <a:endParaRPr lang="en-GB" dirty="0"/>
          </a:p>
        </p:txBody>
      </p:sp>
      <p:sp>
        <p:nvSpPr>
          <p:cNvPr id="3" name="Text Placeholder 2"/>
          <p:cNvSpPr>
            <a:spLocks noGrp="1"/>
          </p:cNvSpPr>
          <p:nvPr>
            <p:ph type="body" sz="quarter" idx="10"/>
          </p:nvPr>
        </p:nvSpPr>
        <p:spPr/>
        <p:txBody>
          <a:bodyPr/>
          <a:lstStyle/>
          <a:p>
            <a:pPr marL="0" indent="0">
              <a:buNone/>
            </a:pPr>
            <a:endParaRPr lang="en-GB" dirty="0"/>
          </a:p>
        </p:txBody>
      </p:sp>
      <p:pic>
        <p:nvPicPr>
          <p:cNvPr id="4" name="Afbeelding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02" y="1148317"/>
            <a:ext cx="8978794" cy="4345198"/>
          </a:xfrm>
          <a:prstGeom prst="rect">
            <a:avLst/>
          </a:prstGeom>
        </p:spPr>
      </p:pic>
    </p:spTree>
    <p:extLst>
      <p:ext uri="{BB962C8B-B14F-4D97-AF65-F5344CB8AC3E}">
        <p14:creationId xmlns:p14="http://schemas.microsoft.com/office/powerpoint/2010/main" val="2086727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err="1"/>
              <a:t>Nieuwe</a:t>
            </a:r>
            <a:r>
              <a:rPr lang="en-GB" dirty="0"/>
              <a:t> </a:t>
            </a:r>
            <a:r>
              <a:rPr lang="en-GB" dirty="0" err="1"/>
              <a:t>ontwikkelingen</a:t>
            </a:r>
            <a:endParaRPr lang="en-GB" dirty="0"/>
          </a:p>
        </p:txBody>
      </p:sp>
      <p:sp>
        <p:nvSpPr>
          <p:cNvPr id="3" name="Text Placeholder 2"/>
          <p:cNvSpPr>
            <a:spLocks noGrp="1"/>
          </p:cNvSpPr>
          <p:nvPr>
            <p:ph type="body" sz="quarter" idx="10"/>
          </p:nvPr>
        </p:nvSpPr>
        <p:spPr/>
        <p:txBody>
          <a:bodyPr/>
          <a:lstStyle/>
          <a:p>
            <a:r>
              <a:rPr lang="en-GB" dirty="0" err="1" smtClean="0"/>
              <a:t>Economie</a:t>
            </a:r>
            <a:endParaRPr lang="en-GB" dirty="0" smtClean="0"/>
          </a:p>
          <a:p>
            <a:pPr marL="0" indent="0">
              <a:buNone/>
            </a:pPr>
            <a:r>
              <a:rPr lang="en-GB" dirty="0" smtClean="0"/>
              <a:t> </a:t>
            </a:r>
            <a:endParaRPr lang="en-GB"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298048"/>
            <a:ext cx="9178751" cy="310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934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err="1" smtClean="0"/>
              <a:t>Laanbomen</a:t>
            </a:r>
            <a:r>
              <a:rPr lang="en-GB" dirty="0" smtClean="0"/>
              <a:t> 2 </a:t>
            </a:r>
            <a:r>
              <a:rPr lang="en-GB" dirty="0" err="1" smtClean="0"/>
              <a:t>jaar</a:t>
            </a:r>
            <a:r>
              <a:rPr lang="en-GB" dirty="0" smtClean="0"/>
              <a:t> in </a:t>
            </a:r>
            <a:r>
              <a:rPr lang="en-GB" dirty="0" err="1" smtClean="0"/>
              <a:t>grote</a:t>
            </a:r>
            <a:r>
              <a:rPr lang="en-GB" dirty="0" smtClean="0"/>
              <a:t> containers</a:t>
            </a:r>
            <a:endParaRPr lang="en-GB" dirty="0"/>
          </a:p>
        </p:txBody>
      </p:sp>
      <p:sp>
        <p:nvSpPr>
          <p:cNvPr id="3" name="Text Placeholder 2"/>
          <p:cNvSpPr>
            <a:spLocks noGrp="1"/>
          </p:cNvSpPr>
          <p:nvPr>
            <p:ph type="body" sz="quarter" idx="10"/>
          </p:nvPr>
        </p:nvSpPr>
        <p:spPr/>
        <p:txBody>
          <a:bodyPr/>
          <a:lstStyle/>
          <a:p>
            <a:pPr marL="0" indent="0">
              <a:buNone/>
            </a:pPr>
            <a:endParaRPr lang="en-GB"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06513"/>
            <a:ext cx="9144000" cy="424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826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err="1" smtClean="0"/>
              <a:t>Resultaten</a:t>
            </a:r>
            <a:endParaRPr lang="en-GB" dirty="0"/>
          </a:p>
        </p:txBody>
      </p:sp>
      <p:sp>
        <p:nvSpPr>
          <p:cNvPr id="3" name="Text Placeholder 2"/>
          <p:cNvSpPr>
            <a:spLocks noGrp="1"/>
          </p:cNvSpPr>
          <p:nvPr>
            <p:ph type="body" sz="quarter" idx="10"/>
          </p:nvPr>
        </p:nvSpPr>
        <p:spPr/>
        <p:txBody>
          <a:bodyPr/>
          <a:lstStyle/>
          <a:p>
            <a:pPr marL="0" indent="0">
              <a:buNone/>
            </a:pPr>
            <a:endParaRPr lang="en-GB"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71316"/>
            <a:ext cx="9248776" cy="607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344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err="1" smtClean="0"/>
              <a:t>Resultaten</a:t>
            </a:r>
            <a:endParaRPr lang="en-GB" dirty="0"/>
          </a:p>
        </p:txBody>
      </p:sp>
      <p:sp>
        <p:nvSpPr>
          <p:cNvPr id="3" name="Text Placeholder 2"/>
          <p:cNvSpPr>
            <a:spLocks noGrp="1"/>
          </p:cNvSpPr>
          <p:nvPr>
            <p:ph type="body" sz="quarter" idx="10"/>
          </p:nvPr>
        </p:nvSpPr>
        <p:spPr/>
        <p:txBody>
          <a:bodyPr/>
          <a:lstStyle/>
          <a:p>
            <a:r>
              <a:rPr lang="en-GB" dirty="0" smtClean="0"/>
              <a:t>1 </a:t>
            </a:r>
            <a:r>
              <a:rPr lang="en-GB" dirty="0" err="1" smtClean="0"/>
              <a:t>jaar</a:t>
            </a:r>
            <a:r>
              <a:rPr lang="en-GB" dirty="0" smtClean="0"/>
              <a:t> </a:t>
            </a:r>
            <a:r>
              <a:rPr lang="en-GB" dirty="0" err="1" smtClean="0"/>
              <a:t>goot</a:t>
            </a:r>
            <a:r>
              <a:rPr lang="en-GB" dirty="0" smtClean="0"/>
              <a:t> – 2 </a:t>
            </a:r>
            <a:r>
              <a:rPr lang="en-GB" dirty="0" err="1" smtClean="0"/>
              <a:t>jaar</a:t>
            </a:r>
            <a:r>
              <a:rPr lang="en-GB" dirty="0" smtClean="0"/>
              <a:t> container </a:t>
            </a:r>
          </a:p>
          <a:p>
            <a:pPr marL="0" indent="0">
              <a:buNone/>
            </a:pPr>
            <a:r>
              <a:rPr lang="en-GB" dirty="0" smtClean="0"/>
              <a:t>   in </a:t>
            </a:r>
            <a:r>
              <a:rPr lang="en-GB" dirty="0" err="1" smtClean="0"/>
              <a:t>vgl</a:t>
            </a:r>
            <a:r>
              <a:rPr lang="en-GB" dirty="0" smtClean="0"/>
              <a:t>. met 3 </a:t>
            </a:r>
            <a:r>
              <a:rPr lang="en-GB" dirty="0" err="1" smtClean="0"/>
              <a:t>jaar</a:t>
            </a:r>
            <a:r>
              <a:rPr lang="en-GB" dirty="0" smtClean="0"/>
              <a:t> </a:t>
            </a:r>
            <a:r>
              <a:rPr lang="en-GB" dirty="0" err="1" smtClean="0"/>
              <a:t>volle</a:t>
            </a:r>
            <a:r>
              <a:rPr lang="en-GB" dirty="0" smtClean="0"/>
              <a:t> </a:t>
            </a:r>
            <a:r>
              <a:rPr lang="en-GB" dirty="0" err="1" smtClean="0"/>
              <a:t>grond</a:t>
            </a:r>
            <a:endParaRPr lang="en-GB" dirty="0" smtClean="0"/>
          </a:p>
          <a:p>
            <a:pPr marL="0" indent="0">
              <a:buNone/>
            </a:pPr>
            <a:endParaRPr lang="en-GB" dirty="0" smtClean="0"/>
          </a:p>
          <a:p>
            <a:r>
              <a:rPr lang="en-GB" dirty="0" err="1" smtClean="0"/>
              <a:t>Duidelijke</a:t>
            </a:r>
            <a:r>
              <a:rPr lang="en-GB" dirty="0" smtClean="0"/>
              <a:t> </a:t>
            </a:r>
            <a:r>
              <a:rPr lang="en-GB" dirty="0" err="1" smtClean="0"/>
              <a:t>groeiwinst</a:t>
            </a:r>
            <a:r>
              <a:rPr lang="en-GB" dirty="0" smtClean="0"/>
              <a:t> </a:t>
            </a:r>
            <a:r>
              <a:rPr lang="en-GB" dirty="0" err="1" smtClean="0"/>
              <a:t>bij</a:t>
            </a:r>
            <a:r>
              <a:rPr lang="en-GB" dirty="0" smtClean="0"/>
              <a:t> </a:t>
            </a:r>
            <a:r>
              <a:rPr lang="en-GB" dirty="0" err="1" smtClean="0"/>
              <a:t>Pyrus</a:t>
            </a:r>
            <a:r>
              <a:rPr lang="en-GB" dirty="0" smtClean="0"/>
              <a:t>, </a:t>
            </a:r>
            <a:r>
              <a:rPr lang="en-GB" dirty="0" err="1" smtClean="0"/>
              <a:t>Sorbus</a:t>
            </a:r>
            <a:r>
              <a:rPr lang="en-GB" dirty="0" smtClean="0"/>
              <a:t> en </a:t>
            </a:r>
            <a:r>
              <a:rPr lang="en-GB" dirty="0" err="1" smtClean="0"/>
              <a:t>Quercus</a:t>
            </a:r>
            <a:r>
              <a:rPr lang="en-GB" dirty="0" smtClean="0"/>
              <a:t>   NIET </a:t>
            </a:r>
            <a:r>
              <a:rPr lang="en-GB" dirty="0" err="1" smtClean="0"/>
              <a:t>bij</a:t>
            </a:r>
            <a:r>
              <a:rPr lang="en-GB" dirty="0" smtClean="0"/>
              <a:t> </a:t>
            </a:r>
            <a:r>
              <a:rPr lang="en-GB" dirty="0" err="1" smtClean="0"/>
              <a:t>Ulmus</a:t>
            </a:r>
            <a:endParaRPr lang="en-GB" dirty="0" smtClean="0"/>
          </a:p>
          <a:p>
            <a:endParaRPr lang="en-GB" dirty="0" smtClean="0"/>
          </a:p>
          <a:p>
            <a:r>
              <a:rPr lang="en-GB" dirty="0" err="1" smtClean="0"/>
              <a:t>Economische</a:t>
            </a:r>
            <a:r>
              <a:rPr lang="en-GB" dirty="0" smtClean="0"/>
              <a:t> </a:t>
            </a:r>
            <a:r>
              <a:rPr lang="en-GB" dirty="0" err="1" smtClean="0"/>
              <a:t>afweging</a:t>
            </a:r>
            <a:r>
              <a:rPr lang="en-GB" dirty="0" smtClean="0"/>
              <a:t> </a:t>
            </a:r>
            <a:r>
              <a:rPr lang="en-GB" dirty="0" err="1" smtClean="0"/>
              <a:t>voor</a:t>
            </a:r>
            <a:r>
              <a:rPr lang="en-GB" dirty="0" smtClean="0"/>
              <a:t> </a:t>
            </a:r>
            <a:r>
              <a:rPr lang="en-GB" dirty="0" err="1" smtClean="0"/>
              <a:t>welke</a:t>
            </a:r>
            <a:r>
              <a:rPr lang="en-GB" dirty="0" smtClean="0"/>
              <a:t> </a:t>
            </a:r>
            <a:r>
              <a:rPr lang="en-GB" dirty="0" err="1" smtClean="0"/>
              <a:t>soorten</a:t>
            </a:r>
            <a:r>
              <a:rPr lang="en-GB" dirty="0" smtClean="0"/>
              <a:t> </a:t>
            </a:r>
            <a:r>
              <a:rPr lang="en-GB" dirty="0" err="1" smtClean="0"/>
              <a:t>deze</a:t>
            </a:r>
            <a:r>
              <a:rPr lang="en-GB" dirty="0" smtClean="0"/>
              <a:t> </a:t>
            </a:r>
            <a:r>
              <a:rPr lang="en-GB" dirty="0" err="1" smtClean="0"/>
              <a:t>teeltwijze</a:t>
            </a:r>
            <a:r>
              <a:rPr lang="en-GB" dirty="0" smtClean="0"/>
              <a:t> </a:t>
            </a:r>
            <a:r>
              <a:rPr lang="en-GB" dirty="0" err="1" smtClean="0"/>
              <a:t>interessant</a:t>
            </a:r>
            <a:r>
              <a:rPr lang="en-GB" dirty="0" smtClean="0"/>
              <a:t> is</a:t>
            </a:r>
            <a:endParaRPr lang="en-GB" dirty="0"/>
          </a:p>
          <a:p>
            <a:endParaRPr lang="en-GB" dirty="0" smtClean="0"/>
          </a:p>
          <a:p>
            <a:endParaRPr lang="en-GB" dirty="0"/>
          </a:p>
          <a:p>
            <a:endParaRPr lang="en-GB" dirty="0" smtClean="0"/>
          </a:p>
          <a:p>
            <a:endParaRPr lang="en-GB" dirty="0" smtClean="0"/>
          </a:p>
          <a:p>
            <a:endParaRPr lang="en-GB" dirty="0"/>
          </a:p>
          <a:p>
            <a:endParaRPr lang="en-GB" dirty="0"/>
          </a:p>
          <a:p>
            <a:endParaRPr lang="en-GB" dirty="0"/>
          </a:p>
        </p:txBody>
      </p:sp>
    </p:spTree>
    <p:extLst>
      <p:ext uri="{BB962C8B-B14F-4D97-AF65-F5344CB8AC3E}">
        <p14:creationId xmlns:p14="http://schemas.microsoft.com/office/powerpoint/2010/main" val="1458378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nl-NL" dirty="0"/>
              <a:t>Pot-in-pot (‘</a:t>
            </a:r>
            <a:r>
              <a:rPr lang="nl-NL" dirty="0" err="1"/>
              <a:t>Verstraelen</a:t>
            </a:r>
            <a:r>
              <a:rPr lang="nl-NL" dirty="0"/>
              <a:t>’ system)</a:t>
            </a:r>
          </a:p>
        </p:txBody>
      </p:sp>
      <p:sp>
        <p:nvSpPr>
          <p:cNvPr id="3" name="Text Placeholder 2"/>
          <p:cNvSpPr>
            <a:spLocks noGrp="1"/>
          </p:cNvSpPr>
          <p:nvPr>
            <p:ph type="body" sz="quarter" idx="10"/>
          </p:nvPr>
        </p:nvSpPr>
        <p:spPr/>
        <p:txBody>
          <a:bodyPr/>
          <a:lstStyle/>
          <a:p>
            <a:pPr marL="0" indent="0">
              <a:buNone/>
            </a:pPr>
            <a:endParaRPr lang="nl-NL"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 y="1566199"/>
            <a:ext cx="9126538" cy="583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0540" y="1064660"/>
            <a:ext cx="5504957" cy="430887"/>
          </a:xfrm>
          <a:prstGeom prst="rect">
            <a:avLst/>
          </a:prstGeom>
        </p:spPr>
        <p:txBody>
          <a:bodyPr wrap="square">
            <a:spAutoFit/>
          </a:bodyPr>
          <a:lstStyle/>
          <a:p>
            <a:pPr marL="0" indent="0">
              <a:buNone/>
            </a:pPr>
            <a:r>
              <a:rPr lang="en-GB" sz="2200" dirty="0" err="1">
                <a:solidFill>
                  <a:schemeClr val="bg2"/>
                </a:solidFill>
                <a:latin typeface="+mn-lt"/>
              </a:rPr>
              <a:t>Opnieuw</a:t>
            </a:r>
            <a:r>
              <a:rPr lang="en-GB" sz="2200" dirty="0">
                <a:solidFill>
                  <a:schemeClr val="bg2"/>
                </a:solidFill>
                <a:latin typeface="+mn-lt"/>
              </a:rPr>
              <a:t> </a:t>
            </a:r>
            <a:r>
              <a:rPr lang="en-GB" sz="2200" dirty="0" err="1">
                <a:solidFill>
                  <a:schemeClr val="bg2"/>
                </a:solidFill>
                <a:latin typeface="+mn-lt"/>
              </a:rPr>
              <a:t>aandacht</a:t>
            </a:r>
            <a:r>
              <a:rPr lang="en-GB" sz="2200" dirty="0">
                <a:solidFill>
                  <a:schemeClr val="bg2"/>
                </a:solidFill>
                <a:latin typeface="+mn-lt"/>
              </a:rPr>
              <a:t> </a:t>
            </a:r>
            <a:r>
              <a:rPr lang="en-GB" sz="2200" dirty="0" err="1">
                <a:solidFill>
                  <a:schemeClr val="bg2"/>
                </a:solidFill>
                <a:latin typeface="+mn-lt"/>
              </a:rPr>
              <a:t>voor</a:t>
            </a:r>
            <a:r>
              <a:rPr lang="en-GB" sz="2200" dirty="0">
                <a:solidFill>
                  <a:schemeClr val="bg2"/>
                </a:solidFill>
                <a:latin typeface="+mn-lt"/>
              </a:rPr>
              <a:t> Pot-in-pot</a:t>
            </a:r>
          </a:p>
        </p:txBody>
      </p:sp>
    </p:spTree>
    <p:extLst>
      <p:ext uri="{BB962C8B-B14F-4D97-AF65-F5344CB8AC3E}">
        <p14:creationId xmlns:p14="http://schemas.microsoft.com/office/powerpoint/2010/main" val="2761740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nl-NL" dirty="0"/>
              <a:t>Pot-in-pot (‘</a:t>
            </a:r>
            <a:r>
              <a:rPr lang="nl-NL" dirty="0" err="1"/>
              <a:t>Verstraelen</a:t>
            </a:r>
            <a:r>
              <a:rPr lang="nl-NL" dirty="0"/>
              <a:t>’ system)</a:t>
            </a:r>
            <a:endParaRPr lang="en-GB" dirty="0"/>
          </a:p>
        </p:txBody>
      </p:sp>
      <p:sp>
        <p:nvSpPr>
          <p:cNvPr id="3" name="Text Placeholder 2"/>
          <p:cNvSpPr>
            <a:spLocks noGrp="1"/>
          </p:cNvSpPr>
          <p:nvPr>
            <p:ph type="body" sz="quarter" idx="10"/>
          </p:nvPr>
        </p:nvSpPr>
        <p:spPr/>
        <p:txBody>
          <a:bodyPr/>
          <a:lstStyle/>
          <a:p>
            <a:pPr marL="0" indent="0">
              <a:buNone/>
            </a:pPr>
            <a:r>
              <a:rPr lang="en-GB" dirty="0" err="1" smtClean="0"/>
              <a:t>Kenmerken</a:t>
            </a:r>
            <a:endParaRPr lang="en-GB" dirty="0" smtClean="0"/>
          </a:p>
          <a:p>
            <a:r>
              <a:rPr lang="en-GB" dirty="0" err="1" smtClean="0"/>
              <a:t>Potten</a:t>
            </a:r>
            <a:r>
              <a:rPr lang="en-GB" dirty="0" smtClean="0"/>
              <a:t> in de </a:t>
            </a:r>
            <a:r>
              <a:rPr lang="en-GB" dirty="0" err="1" smtClean="0"/>
              <a:t>grond</a:t>
            </a:r>
            <a:endParaRPr lang="en-GB" dirty="0" smtClean="0"/>
          </a:p>
          <a:p>
            <a:r>
              <a:rPr lang="en-GB" dirty="0" smtClean="0"/>
              <a:t>Water </a:t>
            </a:r>
            <a:r>
              <a:rPr lang="en-GB" dirty="0" err="1" smtClean="0"/>
              <a:t>aan</a:t>
            </a:r>
            <a:r>
              <a:rPr lang="en-GB" dirty="0" smtClean="0"/>
              <a:t>- en </a:t>
            </a:r>
            <a:r>
              <a:rPr lang="en-GB" dirty="0" err="1" smtClean="0"/>
              <a:t>afvoer</a:t>
            </a:r>
            <a:r>
              <a:rPr lang="en-GB" dirty="0" smtClean="0"/>
              <a:t> </a:t>
            </a:r>
            <a:r>
              <a:rPr lang="en-GB" dirty="0" err="1" smtClean="0"/>
              <a:t>onderlangs</a:t>
            </a:r>
            <a:r>
              <a:rPr lang="en-GB" dirty="0" smtClean="0"/>
              <a:t> (‘</a:t>
            </a:r>
            <a:r>
              <a:rPr lang="en-GB" dirty="0" err="1" smtClean="0"/>
              <a:t>eb</a:t>
            </a:r>
            <a:r>
              <a:rPr lang="en-GB" dirty="0" smtClean="0"/>
              <a:t>-en-</a:t>
            </a:r>
            <a:r>
              <a:rPr lang="en-GB" dirty="0" err="1" smtClean="0"/>
              <a:t>vloed</a:t>
            </a:r>
            <a:r>
              <a:rPr lang="en-GB" dirty="0" smtClean="0"/>
              <a:t>’)</a:t>
            </a:r>
          </a:p>
          <a:p>
            <a:r>
              <a:rPr lang="en-GB" dirty="0" err="1" smtClean="0"/>
              <a:t>Vaste</a:t>
            </a:r>
            <a:r>
              <a:rPr lang="en-GB" dirty="0" smtClean="0"/>
              <a:t> </a:t>
            </a:r>
            <a:r>
              <a:rPr lang="en-GB" dirty="0" err="1" smtClean="0"/>
              <a:t>plantdichtheid</a:t>
            </a:r>
            <a:endParaRPr lang="en-GB" dirty="0" smtClean="0"/>
          </a:p>
          <a:p>
            <a:endParaRPr lang="en-GB" dirty="0" smtClean="0"/>
          </a:p>
          <a:p>
            <a:pPr marL="0" indent="0">
              <a:buNone/>
            </a:pPr>
            <a:endParaRPr lang="en-GB" dirty="0"/>
          </a:p>
        </p:txBody>
      </p:sp>
    </p:spTree>
    <p:extLst>
      <p:ext uri="{BB962C8B-B14F-4D97-AF65-F5344CB8AC3E}">
        <p14:creationId xmlns:p14="http://schemas.microsoft.com/office/powerpoint/2010/main" val="231331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err="1"/>
              <a:t>Gotensysteem</a:t>
            </a:r>
            <a:endParaRPr lang="en-GB" dirty="0"/>
          </a:p>
        </p:txBody>
      </p:sp>
      <p:sp>
        <p:nvSpPr>
          <p:cNvPr id="3" name="Text Placeholder 2"/>
          <p:cNvSpPr>
            <a:spLocks noGrp="1"/>
          </p:cNvSpPr>
          <p:nvPr>
            <p:ph type="body" sz="quarter" idx="10"/>
          </p:nvPr>
        </p:nvSpPr>
        <p:spPr/>
        <p:txBody>
          <a:bodyPr/>
          <a:lstStyle/>
          <a:p>
            <a:pPr marL="0" indent="0">
              <a:buNone/>
            </a:pPr>
            <a:endParaRPr lang="en-GB" dirty="0"/>
          </a:p>
        </p:txBody>
      </p:sp>
      <p:pic>
        <p:nvPicPr>
          <p:cNvPr id="4" name="Picture 3"/>
          <p:cNvPicPr/>
          <p:nvPr/>
        </p:nvPicPr>
        <p:blipFill>
          <a:blip r:embed="rId3" cstate="print">
            <a:extLst>
              <a:ext uri="{28A0092B-C50C-407E-A947-70E740481C1C}">
                <a14:useLocalDpi xmlns:a14="http://schemas.microsoft.com/office/drawing/2010/main"/>
              </a:ext>
            </a:extLst>
          </a:blip>
          <a:stretch>
            <a:fillRect/>
          </a:stretch>
        </p:blipFill>
        <p:spPr>
          <a:xfrm>
            <a:off x="485139" y="1834831"/>
            <a:ext cx="7573010" cy="4108767"/>
          </a:xfrm>
          <a:prstGeom prst="rect">
            <a:avLst/>
          </a:prstGeom>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98904" y="5164288"/>
            <a:ext cx="1945481" cy="155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672385" y="1119335"/>
            <a:ext cx="4572000" cy="923330"/>
          </a:xfrm>
          <a:prstGeom prst="rect">
            <a:avLst/>
          </a:prstGeom>
        </p:spPr>
        <p:txBody>
          <a:bodyPr>
            <a:spAutoFit/>
          </a:bodyPr>
          <a:lstStyle/>
          <a:p>
            <a:r>
              <a:rPr lang="nl-NL" dirty="0">
                <a:hlinkClick r:id="rId5"/>
              </a:rPr>
              <a:t>http://</a:t>
            </a:r>
            <a:r>
              <a:rPr lang="nl-NL" dirty="0" smtClean="0">
                <a:hlinkClick r:id="rId5"/>
              </a:rPr>
              <a:t>www.teeltdegronduit.nl/nl/teeltdegronduit/Film.htm</a:t>
            </a:r>
            <a:endParaRPr lang="nl-NL" dirty="0" smtClean="0"/>
          </a:p>
          <a:p>
            <a:r>
              <a:rPr lang="nl-NL" dirty="0" smtClean="0"/>
              <a:t> </a:t>
            </a:r>
            <a:endParaRPr lang="nl-NL" dirty="0"/>
          </a:p>
        </p:txBody>
      </p:sp>
    </p:spTree>
    <p:extLst>
      <p:ext uri="{BB962C8B-B14F-4D97-AF65-F5344CB8AC3E}">
        <p14:creationId xmlns:p14="http://schemas.microsoft.com/office/powerpoint/2010/main" val="462451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nl-NL" dirty="0"/>
              <a:t>Pot-in-pot (‘</a:t>
            </a:r>
            <a:r>
              <a:rPr lang="nl-NL" dirty="0" err="1"/>
              <a:t>Verstraelen</a:t>
            </a:r>
            <a:r>
              <a:rPr lang="nl-NL" dirty="0"/>
              <a:t>’ system)</a:t>
            </a:r>
          </a:p>
        </p:txBody>
      </p:sp>
      <p:sp>
        <p:nvSpPr>
          <p:cNvPr id="3" name="Text Placeholder 2"/>
          <p:cNvSpPr>
            <a:spLocks noGrp="1"/>
          </p:cNvSpPr>
          <p:nvPr>
            <p:ph type="body" sz="quarter" idx="10"/>
          </p:nvPr>
        </p:nvSpPr>
        <p:spPr>
          <a:xfrm>
            <a:off x="407555" y="1110640"/>
            <a:ext cx="8521188" cy="4089600"/>
          </a:xfrm>
        </p:spPr>
        <p:txBody>
          <a:bodyPr/>
          <a:lstStyle/>
          <a:p>
            <a:pPr marL="0" indent="0">
              <a:buNone/>
            </a:pPr>
            <a:r>
              <a:rPr lang="en-GB" dirty="0" err="1" smtClean="0"/>
              <a:t>Voordelen</a:t>
            </a:r>
            <a:r>
              <a:rPr lang="en-GB" dirty="0" smtClean="0"/>
              <a:t> </a:t>
            </a:r>
            <a:endParaRPr lang="en-GB" dirty="0"/>
          </a:p>
          <a:p>
            <a:r>
              <a:rPr lang="en-GB" dirty="0" err="1" smtClean="0"/>
              <a:t>Planten</a:t>
            </a:r>
            <a:r>
              <a:rPr lang="en-GB" dirty="0" smtClean="0"/>
              <a:t> </a:t>
            </a:r>
            <a:r>
              <a:rPr lang="en-GB" dirty="0" err="1" smtClean="0"/>
              <a:t>vallen</a:t>
            </a:r>
            <a:r>
              <a:rPr lang="en-GB" dirty="0" smtClean="0"/>
              <a:t> </a:t>
            </a:r>
            <a:r>
              <a:rPr lang="en-GB" dirty="0" err="1" smtClean="0"/>
              <a:t>niet</a:t>
            </a:r>
            <a:r>
              <a:rPr lang="en-GB" dirty="0" smtClean="0"/>
              <a:t> </a:t>
            </a:r>
            <a:r>
              <a:rPr lang="en-GB" dirty="0" err="1" smtClean="0"/>
              <a:t>om</a:t>
            </a:r>
            <a:endParaRPr lang="en-GB" dirty="0"/>
          </a:p>
          <a:p>
            <a:r>
              <a:rPr lang="en-GB" dirty="0" err="1" smtClean="0"/>
              <a:t>Temperatuur</a:t>
            </a:r>
            <a:r>
              <a:rPr lang="en-GB" dirty="0" smtClean="0"/>
              <a:t> buffering</a:t>
            </a:r>
          </a:p>
          <a:p>
            <a:r>
              <a:rPr lang="en-GB" dirty="0" err="1" smtClean="0"/>
              <a:t>Watergift</a:t>
            </a:r>
            <a:r>
              <a:rPr lang="en-GB" dirty="0" smtClean="0"/>
              <a:t> - </a:t>
            </a:r>
            <a:r>
              <a:rPr lang="en-GB" dirty="0" err="1"/>
              <a:t>g</a:t>
            </a:r>
            <a:r>
              <a:rPr lang="en-GB" dirty="0" err="1" smtClean="0"/>
              <a:t>ewas</a:t>
            </a:r>
            <a:r>
              <a:rPr lang="en-GB" dirty="0" smtClean="0"/>
              <a:t> </a:t>
            </a:r>
            <a:r>
              <a:rPr lang="en-GB" dirty="0" err="1" smtClean="0"/>
              <a:t>blijft</a:t>
            </a:r>
            <a:r>
              <a:rPr lang="en-GB" dirty="0" smtClean="0"/>
              <a:t> </a:t>
            </a:r>
            <a:r>
              <a:rPr lang="en-GB" dirty="0" err="1" smtClean="0"/>
              <a:t>bovengronds</a:t>
            </a:r>
            <a:r>
              <a:rPr lang="en-GB" dirty="0" smtClean="0"/>
              <a:t> </a:t>
            </a:r>
            <a:r>
              <a:rPr lang="en-GB" dirty="0" err="1" smtClean="0"/>
              <a:t>droog</a:t>
            </a:r>
            <a:r>
              <a:rPr lang="en-GB" dirty="0" smtClean="0"/>
              <a:t>, minder </a:t>
            </a:r>
            <a:r>
              <a:rPr lang="en-GB" dirty="0" err="1" smtClean="0"/>
              <a:t>ziekten</a:t>
            </a:r>
            <a:endParaRPr lang="en-GB" dirty="0" smtClean="0"/>
          </a:p>
          <a:p>
            <a:r>
              <a:rPr lang="en-GB" dirty="0" err="1" smtClean="0"/>
              <a:t>Watergift</a:t>
            </a:r>
            <a:r>
              <a:rPr lang="en-GB" dirty="0" smtClean="0"/>
              <a:t> - minder </a:t>
            </a:r>
            <a:r>
              <a:rPr lang="en-GB" dirty="0" err="1" smtClean="0"/>
              <a:t>onkruid</a:t>
            </a:r>
            <a:r>
              <a:rPr lang="en-GB" dirty="0" smtClean="0"/>
              <a:t> – </a:t>
            </a:r>
            <a:r>
              <a:rPr lang="en-GB" dirty="0" err="1" smtClean="0"/>
              <a:t>bovengrond</a:t>
            </a:r>
            <a:r>
              <a:rPr lang="en-GB" dirty="0" smtClean="0"/>
              <a:t> </a:t>
            </a:r>
            <a:r>
              <a:rPr lang="en-GB" dirty="0" err="1" smtClean="0"/>
              <a:t>blijft</a:t>
            </a:r>
            <a:r>
              <a:rPr lang="en-GB" dirty="0" smtClean="0"/>
              <a:t> </a:t>
            </a:r>
            <a:r>
              <a:rPr lang="en-GB" dirty="0" err="1" smtClean="0"/>
              <a:t>droog</a:t>
            </a:r>
            <a:endParaRPr lang="en-GB" dirty="0"/>
          </a:p>
          <a:p>
            <a:r>
              <a:rPr lang="en-GB" dirty="0" err="1" smtClean="0"/>
              <a:t>Makkelijk</a:t>
            </a:r>
            <a:r>
              <a:rPr lang="en-GB" dirty="0" smtClean="0"/>
              <a:t> en </a:t>
            </a:r>
            <a:r>
              <a:rPr lang="en-GB" dirty="0" err="1" smtClean="0"/>
              <a:t>snel</a:t>
            </a:r>
            <a:r>
              <a:rPr lang="en-GB" dirty="0" smtClean="0"/>
              <a:t> </a:t>
            </a:r>
            <a:r>
              <a:rPr lang="en-GB" dirty="0" err="1" smtClean="0"/>
              <a:t>rooien</a:t>
            </a:r>
            <a:r>
              <a:rPr lang="en-GB" dirty="0" smtClean="0"/>
              <a:t> </a:t>
            </a:r>
          </a:p>
          <a:p>
            <a:r>
              <a:rPr lang="en-GB" dirty="0" smtClean="0"/>
              <a:t>Efficient </a:t>
            </a:r>
            <a:r>
              <a:rPr lang="en-GB" dirty="0"/>
              <a:t>water </a:t>
            </a:r>
            <a:r>
              <a:rPr lang="en-GB" dirty="0" smtClean="0"/>
              <a:t>en </a:t>
            </a:r>
            <a:r>
              <a:rPr lang="en-GB" dirty="0" err="1" smtClean="0"/>
              <a:t>voedingsstoffen</a:t>
            </a:r>
            <a:r>
              <a:rPr lang="en-GB" dirty="0" smtClean="0"/>
              <a:t> </a:t>
            </a:r>
            <a:r>
              <a:rPr lang="en-GB" dirty="0" err="1" smtClean="0"/>
              <a:t>gebruik</a:t>
            </a:r>
            <a:r>
              <a:rPr lang="en-GB" dirty="0" smtClean="0"/>
              <a:t> </a:t>
            </a:r>
            <a:endParaRPr lang="en-GB" dirty="0"/>
          </a:p>
          <a:p>
            <a:r>
              <a:rPr lang="en-GB" dirty="0" err="1" smtClean="0"/>
              <a:t>Geen</a:t>
            </a:r>
            <a:r>
              <a:rPr lang="en-GB" dirty="0" smtClean="0"/>
              <a:t> </a:t>
            </a:r>
            <a:r>
              <a:rPr lang="en-GB" dirty="0" err="1" smtClean="0"/>
              <a:t>schade</a:t>
            </a:r>
            <a:r>
              <a:rPr lang="en-GB" dirty="0" smtClean="0"/>
              <a:t> </a:t>
            </a:r>
            <a:r>
              <a:rPr lang="en-GB" dirty="0" err="1" smtClean="0"/>
              <a:t>aan</a:t>
            </a:r>
            <a:r>
              <a:rPr lang="en-GB" dirty="0" smtClean="0"/>
              <a:t> </a:t>
            </a:r>
            <a:r>
              <a:rPr lang="en-GB" dirty="0" err="1" smtClean="0"/>
              <a:t>druppelaars</a:t>
            </a:r>
            <a:r>
              <a:rPr lang="en-GB" dirty="0" smtClean="0"/>
              <a:t> door </a:t>
            </a:r>
            <a:r>
              <a:rPr lang="en-GB" dirty="0" err="1" smtClean="0"/>
              <a:t>konijnenvraat</a:t>
            </a:r>
            <a:endParaRPr lang="en-GB" dirty="0"/>
          </a:p>
          <a:p>
            <a:pPr marL="0" indent="0">
              <a:buNone/>
            </a:pPr>
            <a:endParaRPr lang="nl-NL" dirty="0"/>
          </a:p>
        </p:txBody>
      </p:sp>
    </p:spTree>
    <p:extLst>
      <p:ext uri="{BB962C8B-B14F-4D97-AF65-F5344CB8AC3E}">
        <p14:creationId xmlns:p14="http://schemas.microsoft.com/office/powerpoint/2010/main" val="531417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nl-NL" dirty="0">
                <a:solidFill>
                  <a:srgbClr val="005172"/>
                </a:solidFill>
              </a:rPr>
              <a:t>Pot-in-pot (‘</a:t>
            </a:r>
            <a:r>
              <a:rPr lang="nl-NL" dirty="0" err="1">
                <a:solidFill>
                  <a:srgbClr val="005172"/>
                </a:solidFill>
              </a:rPr>
              <a:t>Verstraelen</a:t>
            </a:r>
            <a:r>
              <a:rPr lang="nl-NL" dirty="0">
                <a:solidFill>
                  <a:srgbClr val="005172"/>
                </a:solidFill>
              </a:rPr>
              <a:t>’ system)</a:t>
            </a:r>
            <a:endParaRPr lang="en-GB" dirty="0"/>
          </a:p>
        </p:txBody>
      </p:sp>
      <p:sp>
        <p:nvSpPr>
          <p:cNvPr id="3" name="Text Placeholder 2"/>
          <p:cNvSpPr>
            <a:spLocks noGrp="1"/>
          </p:cNvSpPr>
          <p:nvPr>
            <p:ph type="body" sz="quarter" idx="10"/>
          </p:nvPr>
        </p:nvSpPr>
        <p:spPr/>
        <p:txBody>
          <a:bodyPr/>
          <a:lstStyle/>
          <a:p>
            <a:pPr marL="0" indent="0">
              <a:buNone/>
            </a:pPr>
            <a:r>
              <a:rPr lang="nl-NL" dirty="0" smtClean="0"/>
              <a:t>Nadelen</a:t>
            </a:r>
          </a:p>
          <a:p>
            <a:r>
              <a:rPr lang="nl-NL" dirty="0" smtClean="0"/>
              <a:t>Investering</a:t>
            </a:r>
          </a:p>
          <a:p>
            <a:r>
              <a:rPr lang="nl-NL" dirty="0" smtClean="0"/>
              <a:t>Opzettijd water</a:t>
            </a:r>
          </a:p>
          <a:p>
            <a:r>
              <a:rPr lang="nl-NL" dirty="0" smtClean="0"/>
              <a:t>Vaste plantdichtheid</a:t>
            </a:r>
          </a:p>
          <a:p>
            <a:r>
              <a:rPr lang="en-GB" dirty="0" err="1" smtClean="0"/>
              <a:t>Niet</a:t>
            </a:r>
            <a:r>
              <a:rPr lang="en-GB" dirty="0" smtClean="0"/>
              <a:t> </a:t>
            </a:r>
            <a:r>
              <a:rPr lang="en-GB" dirty="0" err="1" smtClean="0"/>
              <a:t>geschikt</a:t>
            </a:r>
            <a:r>
              <a:rPr lang="en-GB" dirty="0" smtClean="0"/>
              <a:t> </a:t>
            </a:r>
            <a:r>
              <a:rPr lang="en-GB" dirty="0" err="1" smtClean="0"/>
              <a:t>voor</a:t>
            </a:r>
            <a:r>
              <a:rPr lang="en-GB" dirty="0" smtClean="0"/>
              <a:t> </a:t>
            </a:r>
            <a:r>
              <a:rPr lang="en-GB" dirty="0" err="1" smtClean="0"/>
              <a:t>gewassen</a:t>
            </a:r>
            <a:r>
              <a:rPr lang="en-GB" dirty="0" smtClean="0"/>
              <a:t> </a:t>
            </a:r>
            <a:r>
              <a:rPr lang="en-GB" dirty="0" err="1" smtClean="0"/>
              <a:t>langer</a:t>
            </a:r>
            <a:r>
              <a:rPr lang="en-GB" dirty="0" smtClean="0"/>
              <a:t> </a:t>
            </a:r>
            <a:r>
              <a:rPr lang="en-GB" dirty="0" err="1" smtClean="0"/>
              <a:t>dan</a:t>
            </a:r>
            <a:r>
              <a:rPr lang="en-GB" dirty="0" smtClean="0"/>
              <a:t> </a:t>
            </a:r>
            <a:r>
              <a:rPr lang="en-GB" dirty="0" err="1" smtClean="0"/>
              <a:t>ongeveer</a:t>
            </a:r>
            <a:r>
              <a:rPr lang="en-GB" dirty="0" smtClean="0"/>
              <a:t> 1.5 m</a:t>
            </a:r>
            <a:endParaRPr lang="nl-NL" dirty="0" smtClean="0"/>
          </a:p>
          <a:p>
            <a:r>
              <a:rPr lang="nl-NL" dirty="0" smtClean="0"/>
              <a:t>Niet geschikt voor wortelrot gevoelige soorten</a:t>
            </a:r>
          </a:p>
          <a:p>
            <a:pPr marL="0" indent="0">
              <a:buNone/>
            </a:pPr>
            <a:endParaRPr lang="en-GB" dirty="0"/>
          </a:p>
        </p:txBody>
      </p:sp>
    </p:spTree>
    <p:extLst>
      <p:ext uri="{BB962C8B-B14F-4D97-AF65-F5344CB8AC3E}">
        <p14:creationId xmlns:p14="http://schemas.microsoft.com/office/powerpoint/2010/main" val="1641426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endParaRPr lang="nl-NL"/>
          </a:p>
        </p:txBody>
      </p:sp>
      <p:sp>
        <p:nvSpPr>
          <p:cNvPr id="3" name="Text Placeholder 2"/>
          <p:cNvSpPr>
            <a:spLocks noGrp="1"/>
          </p:cNvSpPr>
          <p:nvPr>
            <p:ph type="body" sz="quarter" idx="10"/>
          </p:nvPr>
        </p:nvSpPr>
        <p:spPr/>
        <p:txBody>
          <a:bodyPr/>
          <a:lstStyle/>
          <a:p>
            <a:pPr marL="0" indent="0">
              <a:buNone/>
            </a:pPr>
            <a:endParaRPr lang="nl-NL"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0" y="209550"/>
            <a:ext cx="9144000" cy="604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90160" y="926515"/>
            <a:ext cx="4572000" cy="954107"/>
          </a:xfrm>
          <a:prstGeom prst="rect">
            <a:avLst/>
          </a:prstGeom>
        </p:spPr>
        <p:txBody>
          <a:bodyPr>
            <a:spAutoFit/>
          </a:bodyPr>
          <a:lstStyle/>
          <a:p>
            <a:r>
              <a:rPr lang="nl-NL" dirty="0">
                <a:solidFill>
                  <a:srgbClr val="FFFFFF"/>
                </a:solidFill>
                <a:latin typeface="Verdana"/>
              </a:rPr>
              <a:t>‘</a:t>
            </a:r>
            <a:r>
              <a:rPr lang="nl-NL" sz="2800" dirty="0" smtClean="0">
                <a:solidFill>
                  <a:srgbClr val="FFFFFF"/>
                </a:solidFill>
                <a:latin typeface="Verdana"/>
              </a:rPr>
              <a:t>Hangende ’ </a:t>
            </a:r>
          </a:p>
          <a:p>
            <a:r>
              <a:rPr lang="nl-NL" sz="2800" dirty="0" smtClean="0">
                <a:solidFill>
                  <a:srgbClr val="FFFFFF"/>
                </a:solidFill>
                <a:latin typeface="Verdana"/>
              </a:rPr>
              <a:t>containers</a:t>
            </a:r>
            <a:endParaRPr lang="nl-NL" sz="2800" dirty="0">
              <a:solidFill>
                <a:srgbClr val="FFFFFF"/>
              </a:solidFill>
              <a:latin typeface="Verdana"/>
            </a:endParaRPr>
          </a:p>
        </p:txBody>
      </p:sp>
      <p:sp>
        <p:nvSpPr>
          <p:cNvPr id="4" name="Rectangle 3"/>
          <p:cNvSpPr/>
          <p:nvPr/>
        </p:nvSpPr>
        <p:spPr>
          <a:xfrm>
            <a:off x="5563617" y="556622"/>
            <a:ext cx="2605200" cy="1015663"/>
          </a:xfrm>
          <a:prstGeom prst="rect">
            <a:avLst/>
          </a:prstGeom>
        </p:spPr>
        <p:txBody>
          <a:bodyPr wrap="none">
            <a:spAutoFit/>
          </a:bodyPr>
          <a:lstStyle/>
          <a:p>
            <a:r>
              <a:rPr lang="nl-NL" sz="3000" dirty="0">
                <a:solidFill>
                  <a:schemeClr val="bg2"/>
                </a:solidFill>
                <a:latin typeface="Verdana" pitchFamily="34" charset="0"/>
              </a:rPr>
              <a:t>‘Hangende ’ </a:t>
            </a:r>
            <a:endParaRPr lang="nl-NL" sz="3000" dirty="0" smtClean="0">
              <a:solidFill>
                <a:schemeClr val="bg2"/>
              </a:solidFill>
              <a:latin typeface="Verdana" pitchFamily="34" charset="0"/>
            </a:endParaRPr>
          </a:p>
          <a:p>
            <a:r>
              <a:rPr lang="nl-NL" sz="3000" dirty="0" smtClean="0">
                <a:solidFill>
                  <a:schemeClr val="bg2"/>
                </a:solidFill>
                <a:latin typeface="Verdana" pitchFamily="34" charset="0"/>
              </a:rPr>
              <a:t>containers</a:t>
            </a:r>
            <a:endParaRPr lang="en-GB" dirty="0">
              <a:solidFill>
                <a:schemeClr val="bg2"/>
              </a:solidFill>
            </a:endParaRPr>
          </a:p>
        </p:txBody>
      </p:sp>
    </p:spTree>
    <p:extLst>
      <p:ext uri="{BB962C8B-B14F-4D97-AF65-F5344CB8AC3E}">
        <p14:creationId xmlns:p14="http://schemas.microsoft.com/office/powerpoint/2010/main" val="4137168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04611"/>
          </a:xfrm>
        </p:spPr>
        <p:txBody>
          <a:bodyPr/>
          <a:lstStyle/>
          <a:p>
            <a:r>
              <a:rPr lang="nl-NL" dirty="0"/>
              <a:t>‘Hangende ’ </a:t>
            </a:r>
            <a:r>
              <a:rPr lang="nl-NL" dirty="0" smtClean="0"/>
              <a:t>containers</a:t>
            </a:r>
            <a:r>
              <a:rPr lang="nl-NL" dirty="0"/>
              <a:t/>
            </a:r>
            <a:br>
              <a:rPr lang="nl-NL" dirty="0"/>
            </a:br>
            <a:endParaRPr lang="nl-NL" dirty="0"/>
          </a:p>
        </p:txBody>
      </p:sp>
      <p:sp>
        <p:nvSpPr>
          <p:cNvPr id="3" name="Text Placeholder 2"/>
          <p:cNvSpPr>
            <a:spLocks noGrp="1"/>
          </p:cNvSpPr>
          <p:nvPr>
            <p:ph type="body" sz="quarter" idx="10"/>
          </p:nvPr>
        </p:nvSpPr>
        <p:spPr/>
        <p:txBody>
          <a:bodyPr/>
          <a:lstStyle/>
          <a:p>
            <a:pPr marL="0" indent="0">
              <a:buNone/>
            </a:pPr>
            <a:endParaRPr lang="nl-NL"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7163" y="775653"/>
            <a:ext cx="8815387"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079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nl-NL" dirty="0"/>
              <a:t>‘Hangende ’ containers</a:t>
            </a:r>
            <a:endParaRPr lang="en-GB" dirty="0"/>
          </a:p>
        </p:txBody>
      </p:sp>
      <p:sp>
        <p:nvSpPr>
          <p:cNvPr id="3" name="Text Placeholder 2"/>
          <p:cNvSpPr>
            <a:spLocks noGrp="1"/>
          </p:cNvSpPr>
          <p:nvPr>
            <p:ph type="body" sz="quarter" idx="10"/>
          </p:nvPr>
        </p:nvSpPr>
        <p:spPr/>
        <p:txBody>
          <a:bodyPr/>
          <a:lstStyle/>
          <a:p>
            <a:pPr marL="0" indent="0">
              <a:buNone/>
            </a:pPr>
            <a:r>
              <a:rPr lang="en-GB" dirty="0" err="1" smtClean="0"/>
              <a:t>Voordelen</a:t>
            </a:r>
            <a:endParaRPr lang="en-GB" dirty="0" smtClean="0"/>
          </a:p>
          <a:p>
            <a:r>
              <a:rPr lang="en-GB" dirty="0" err="1" smtClean="0"/>
              <a:t>Gewassturing</a:t>
            </a:r>
            <a:endParaRPr lang="en-GB" dirty="0"/>
          </a:p>
          <a:p>
            <a:r>
              <a:rPr lang="en-GB" dirty="0" err="1" smtClean="0"/>
              <a:t>Bij</a:t>
            </a:r>
            <a:r>
              <a:rPr lang="en-GB" dirty="0" smtClean="0"/>
              <a:t> </a:t>
            </a:r>
            <a:r>
              <a:rPr lang="en-GB" dirty="0" err="1" smtClean="0"/>
              <a:t>gebruik</a:t>
            </a:r>
            <a:r>
              <a:rPr lang="en-GB" dirty="0" smtClean="0"/>
              <a:t> </a:t>
            </a:r>
            <a:r>
              <a:rPr lang="en-GB" dirty="0" err="1" smtClean="0"/>
              <a:t>sleufpotten</a:t>
            </a:r>
            <a:r>
              <a:rPr lang="en-GB" dirty="0" smtClean="0"/>
              <a:t> - </a:t>
            </a:r>
            <a:r>
              <a:rPr lang="en-GB" dirty="0" err="1" smtClean="0"/>
              <a:t>wortelontwikkeling</a:t>
            </a:r>
            <a:endParaRPr lang="en-GB" dirty="0" smtClean="0"/>
          </a:p>
          <a:p>
            <a:r>
              <a:rPr lang="en-GB" dirty="0" smtClean="0"/>
              <a:t>ARBO</a:t>
            </a:r>
          </a:p>
          <a:p>
            <a:r>
              <a:rPr lang="en-GB" dirty="0" err="1" smtClean="0"/>
              <a:t>Flexibel</a:t>
            </a:r>
            <a:r>
              <a:rPr lang="en-GB" dirty="0" smtClean="0"/>
              <a:t> </a:t>
            </a:r>
            <a:r>
              <a:rPr lang="en-GB" dirty="0" err="1" smtClean="0"/>
              <a:t>oogsten</a:t>
            </a:r>
            <a:r>
              <a:rPr lang="en-GB" dirty="0" smtClean="0"/>
              <a:t>, </a:t>
            </a:r>
            <a:r>
              <a:rPr lang="en-GB" dirty="0" err="1" smtClean="0"/>
              <a:t>m.n</a:t>
            </a:r>
            <a:r>
              <a:rPr lang="en-GB" dirty="0" smtClean="0"/>
              <a:t>. </a:t>
            </a:r>
            <a:r>
              <a:rPr lang="en-GB" dirty="0" err="1" smtClean="0"/>
              <a:t>geschikt</a:t>
            </a:r>
            <a:r>
              <a:rPr lang="en-GB" dirty="0" smtClean="0"/>
              <a:t> </a:t>
            </a:r>
            <a:r>
              <a:rPr lang="en-GB" dirty="0" err="1" smtClean="0"/>
              <a:t>voor</a:t>
            </a:r>
            <a:r>
              <a:rPr lang="en-GB" dirty="0" smtClean="0"/>
              <a:t> </a:t>
            </a:r>
            <a:r>
              <a:rPr lang="en-GB" dirty="0" err="1" smtClean="0"/>
              <a:t>kleinere</a:t>
            </a:r>
            <a:r>
              <a:rPr lang="en-GB" dirty="0" smtClean="0"/>
              <a:t> </a:t>
            </a:r>
            <a:r>
              <a:rPr lang="en-GB" dirty="0" err="1" smtClean="0"/>
              <a:t>bedrijven</a:t>
            </a:r>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279041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err="1" smtClean="0"/>
              <a:t>Resultaten</a:t>
            </a:r>
            <a:r>
              <a:rPr lang="en-GB" dirty="0" smtClean="0"/>
              <a:t> </a:t>
            </a:r>
            <a:endParaRPr lang="en-GB" dirty="0"/>
          </a:p>
        </p:txBody>
      </p:sp>
      <p:sp>
        <p:nvSpPr>
          <p:cNvPr id="3" name="Text Placeholder 2"/>
          <p:cNvSpPr>
            <a:spLocks noGrp="1"/>
          </p:cNvSpPr>
          <p:nvPr>
            <p:ph type="body" sz="quarter" idx="10"/>
          </p:nvPr>
        </p:nvSpPr>
        <p:spPr>
          <a:xfrm>
            <a:off x="389303" y="1048440"/>
            <a:ext cx="8521188" cy="4089600"/>
          </a:xfrm>
        </p:spPr>
        <p:txBody>
          <a:bodyPr/>
          <a:lstStyle/>
          <a:p>
            <a:pPr marL="0" indent="0">
              <a:buNone/>
            </a:pPr>
            <a:r>
              <a:rPr lang="en-GB" dirty="0" err="1" smtClean="0"/>
              <a:t>Verschillen</a:t>
            </a:r>
            <a:r>
              <a:rPr lang="en-GB" dirty="0" smtClean="0"/>
              <a:t> in </a:t>
            </a:r>
            <a:r>
              <a:rPr lang="en-GB" dirty="0" err="1" smtClean="0"/>
              <a:t>wortelontwikkeling</a:t>
            </a:r>
            <a:endParaRPr lang="en-GB"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308" y="1630324"/>
            <a:ext cx="6878841" cy="458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45890" y="1630324"/>
            <a:ext cx="1041990" cy="323165"/>
          </a:xfrm>
          <a:prstGeom prst="rect">
            <a:avLst/>
          </a:prstGeom>
          <a:noFill/>
        </p:spPr>
        <p:txBody>
          <a:bodyPr wrap="square" rtlCol="0">
            <a:spAutoFit/>
          </a:bodyPr>
          <a:lstStyle/>
          <a:p>
            <a:pPr>
              <a:lnSpc>
                <a:spcPts val="1800"/>
              </a:lnSpc>
            </a:pPr>
            <a:r>
              <a:rPr lang="en-GB" dirty="0" smtClean="0">
                <a:solidFill>
                  <a:schemeClr val="bg1"/>
                </a:solidFill>
                <a:latin typeface="Verdana" pitchFamily="34" charset="0"/>
              </a:rPr>
              <a:t>GOOT</a:t>
            </a:r>
          </a:p>
        </p:txBody>
      </p:sp>
      <p:sp>
        <p:nvSpPr>
          <p:cNvPr id="6" name="TextBox 5"/>
          <p:cNvSpPr txBox="1"/>
          <p:nvPr/>
        </p:nvSpPr>
        <p:spPr>
          <a:xfrm>
            <a:off x="1726019" y="1644499"/>
            <a:ext cx="2335618" cy="323165"/>
          </a:xfrm>
          <a:prstGeom prst="rect">
            <a:avLst/>
          </a:prstGeom>
          <a:noFill/>
        </p:spPr>
        <p:txBody>
          <a:bodyPr wrap="square" rtlCol="0">
            <a:spAutoFit/>
          </a:bodyPr>
          <a:lstStyle/>
          <a:p>
            <a:pPr>
              <a:lnSpc>
                <a:spcPts val="1800"/>
              </a:lnSpc>
            </a:pPr>
            <a:r>
              <a:rPr lang="en-GB" dirty="0" smtClean="0">
                <a:solidFill>
                  <a:schemeClr val="bg1"/>
                </a:solidFill>
                <a:latin typeface="Verdana" pitchFamily="34" charset="0"/>
              </a:rPr>
              <a:t>VOLLE GROND</a:t>
            </a:r>
          </a:p>
        </p:txBody>
      </p:sp>
    </p:spTree>
    <p:extLst>
      <p:ext uri="{BB962C8B-B14F-4D97-AF65-F5344CB8AC3E}">
        <p14:creationId xmlns:p14="http://schemas.microsoft.com/office/powerpoint/2010/main" val="627757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err="1"/>
              <a:t>Gotensysteem</a:t>
            </a:r>
            <a:endParaRPr lang="en-GB" dirty="0"/>
          </a:p>
        </p:txBody>
      </p:sp>
      <p:sp>
        <p:nvSpPr>
          <p:cNvPr id="3" name="Text Placeholder 2"/>
          <p:cNvSpPr>
            <a:spLocks noGrp="1"/>
          </p:cNvSpPr>
          <p:nvPr>
            <p:ph type="body" sz="quarter" idx="10"/>
          </p:nvPr>
        </p:nvSpPr>
        <p:spPr>
          <a:xfrm>
            <a:off x="461515" y="1012333"/>
            <a:ext cx="8521188" cy="4089600"/>
          </a:xfrm>
        </p:spPr>
        <p:txBody>
          <a:bodyPr/>
          <a:lstStyle/>
          <a:p>
            <a:pPr marL="0" indent="0">
              <a:buNone/>
            </a:pPr>
            <a:r>
              <a:rPr lang="en-GB" dirty="0" err="1" smtClean="0"/>
              <a:t>Ondergroei</a:t>
            </a:r>
            <a:endParaRPr lang="en-GB" dirty="0" smtClean="0"/>
          </a:p>
          <a:p>
            <a:r>
              <a:rPr lang="en-GB" dirty="0" smtClean="0"/>
              <a:t>‘</a:t>
            </a:r>
            <a:r>
              <a:rPr lang="en-GB" dirty="0" err="1" smtClean="0"/>
              <a:t>zwart</a:t>
            </a:r>
            <a:r>
              <a:rPr lang="en-GB" dirty="0" smtClean="0"/>
              <a:t>’ – </a:t>
            </a:r>
            <a:r>
              <a:rPr lang="en-GB" dirty="0" err="1" smtClean="0"/>
              <a:t>regelmatig</a:t>
            </a:r>
            <a:r>
              <a:rPr lang="en-GB" dirty="0" smtClean="0"/>
              <a:t> herbicide </a:t>
            </a:r>
            <a:r>
              <a:rPr lang="en-GB" dirty="0" err="1" smtClean="0"/>
              <a:t>spuiten</a:t>
            </a:r>
            <a:endParaRPr lang="en-GB" dirty="0" smtClean="0"/>
          </a:p>
          <a:p>
            <a:r>
              <a:rPr lang="en-GB" dirty="0" smtClean="0"/>
              <a:t>of </a:t>
            </a:r>
            <a:r>
              <a:rPr lang="en-GB" dirty="0" err="1" smtClean="0"/>
              <a:t>b.v</a:t>
            </a:r>
            <a:r>
              <a:rPr lang="en-GB" dirty="0" smtClean="0"/>
              <a:t>. </a:t>
            </a:r>
            <a:r>
              <a:rPr lang="en-GB" dirty="0" err="1" smtClean="0"/>
              <a:t>klaver</a:t>
            </a:r>
            <a:r>
              <a:rPr lang="en-GB" dirty="0" smtClean="0"/>
              <a:t> – </a:t>
            </a:r>
            <a:r>
              <a:rPr lang="en-GB" dirty="0" err="1" smtClean="0"/>
              <a:t>af</a:t>
            </a:r>
            <a:r>
              <a:rPr lang="en-GB" dirty="0" smtClean="0"/>
              <a:t> en toe </a:t>
            </a:r>
            <a:r>
              <a:rPr lang="en-GB" dirty="0" err="1" smtClean="0"/>
              <a:t>maaien</a:t>
            </a:r>
            <a:endParaRPr lang="en-GB" dirty="0" smtClean="0"/>
          </a:p>
          <a:p>
            <a:pPr marL="0" indent="0">
              <a:buNone/>
            </a:pPr>
            <a:endParaRPr lang="en-GB" dirty="0"/>
          </a:p>
        </p:txBody>
      </p:sp>
      <p:pic>
        <p:nvPicPr>
          <p:cNvPr id="4" name="Picture 2" descr="W:\PROJECTS\KRWTeeltsysteem\Foto\foto klaver\dscn31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3551274" y="2663455"/>
            <a:ext cx="5592726" cy="419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286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err="1" smtClean="0"/>
              <a:t>Gotensysteem</a:t>
            </a:r>
            <a:r>
              <a:rPr lang="en-GB" dirty="0" smtClean="0"/>
              <a:t> </a:t>
            </a:r>
            <a:endParaRPr lang="en-GB" dirty="0"/>
          </a:p>
        </p:txBody>
      </p:sp>
      <p:sp>
        <p:nvSpPr>
          <p:cNvPr id="3" name="Text Placeholder 2"/>
          <p:cNvSpPr>
            <a:spLocks noGrp="1"/>
          </p:cNvSpPr>
          <p:nvPr>
            <p:ph type="body" sz="quarter" idx="10"/>
          </p:nvPr>
        </p:nvSpPr>
        <p:spPr>
          <a:xfrm>
            <a:off x="378670" y="1803352"/>
            <a:ext cx="8521188" cy="4089600"/>
          </a:xfrm>
        </p:spPr>
        <p:txBody>
          <a:bodyPr/>
          <a:lstStyle/>
          <a:p>
            <a:pPr marL="0" indent="0">
              <a:buNone/>
            </a:pPr>
            <a:endParaRPr lang="en-GB" dirty="0"/>
          </a:p>
        </p:txBody>
      </p:sp>
      <p:pic>
        <p:nvPicPr>
          <p:cNvPr id="4" name="Picture 2" descr="goten_1556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114" y="1723935"/>
            <a:ext cx="3857625" cy="51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30734" y="2234240"/>
            <a:ext cx="4134801" cy="769441"/>
          </a:xfrm>
          <a:prstGeom prst="rect">
            <a:avLst/>
          </a:prstGeom>
        </p:spPr>
        <p:txBody>
          <a:bodyPr wrap="square">
            <a:spAutoFit/>
          </a:bodyPr>
          <a:lstStyle/>
          <a:p>
            <a:r>
              <a:rPr lang="en-GB" sz="2200" dirty="0" err="1" smtClean="0">
                <a:latin typeface="+mn-lt"/>
              </a:rPr>
              <a:t>Verbetering</a:t>
            </a:r>
            <a:r>
              <a:rPr lang="en-GB" sz="2200" dirty="0" smtClean="0">
                <a:latin typeface="+mn-lt"/>
              </a:rPr>
              <a:t> ARBO </a:t>
            </a:r>
            <a:r>
              <a:rPr lang="en-GB" sz="2200" dirty="0" err="1" smtClean="0">
                <a:latin typeface="+mn-lt"/>
              </a:rPr>
              <a:t>zeer</a:t>
            </a:r>
            <a:r>
              <a:rPr lang="en-GB" sz="2200" dirty="0" smtClean="0">
                <a:latin typeface="+mn-lt"/>
              </a:rPr>
              <a:t> </a:t>
            </a:r>
            <a:r>
              <a:rPr lang="en-GB" sz="2200" dirty="0" err="1" smtClean="0">
                <a:latin typeface="+mn-lt"/>
              </a:rPr>
              <a:t>belangrijk</a:t>
            </a:r>
            <a:r>
              <a:rPr lang="en-GB" sz="2200" dirty="0" smtClean="0">
                <a:latin typeface="+mn-lt"/>
              </a:rPr>
              <a:t> </a:t>
            </a:r>
            <a:r>
              <a:rPr lang="en-GB" sz="2200" dirty="0" err="1" smtClean="0">
                <a:latin typeface="+mn-lt"/>
              </a:rPr>
              <a:t>voordeel</a:t>
            </a:r>
            <a:endParaRPr lang="en-GB" sz="2200" dirty="0">
              <a:latin typeface="+mn-lt"/>
            </a:endParaRPr>
          </a:p>
        </p:txBody>
      </p:sp>
    </p:spTree>
    <p:extLst>
      <p:ext uri="{BB962C8B-B14F-4D97-AF65-F5344CB8AC3E}">
        <p14:creationId xmlns:p14="http://schemas.microsoft.com/office/powerpoint/2010/main" val="391585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nl-NL" dirty="0" smtClean="0"/>
              <a:t>Resultaten</a:t>
            </a:r>
            <a:endParaRPr lang="nl-NL" dirty="0"/>
          </a:p>
        </p:txBody>
      </p:sp>
      <p:sp>
        <p:nvSpPr>
          <p:cNvPr id="3" name="Text Placeholder 2"/>
          <p:cNvSpPr>
            <a:spLocks noGrp="1"/>
          </p:cNvSpPr>
          <p:nvPr>
            <p:ph type="body" sz="quarter" idx="10"/>
          </p:nvPr>
        </p:nvSpPr>
        <p:spPr>
          <a:xfrm>
            <a:off x="378670" y="1197296"/>
            <a:ext cx="8521188" cy="4089600"/>
          </a:xfrm>
        </p:spPr>
        <p:txBody>
          <a:bodyPr/>
          <a:lstStyle/>
          <a:p>
            <a:pPr marL="0" indent="0">
              <a:buNone/>
            </a:pPr>
            <a:r>
              <a:rPr lang="nl-NL" dirty="0" smtClean="0"/>
              <a:t>Milieubelasting (</a:t>
            </a:r>
            <a:r>
              <a:rPr lang="nl-NL" dirty="0" err="1" smtClean="0"/>
              <a:t>MBPs</a:t>
            </a:r>
            <a:r>
              <a:rPr lang="nl-NL" dirty="0" smtClean="0"/>
              <a:t>) goten t.o.v. een referentie</a:t>
            </a:r>
            <a:endParaRPr lang="nl-NL" dirty="0"/>
          </a:p>
        </p:txBody>
      </p:sp>
      <p:graphicFrame>
        <p:nvGraphicFramePr>
          <p:cNvPr id="7" name="Table 6"/>
          <p:cNvGraphicFramePr>
            <a:graphicFrameLocks noGrp="1"/>
          </p:cNvGraphicFramePr>
          <p:nvPr>
            <p:extLst>
              <p:ext uri="{D42A27DB-BD31-4B8C-83A1-F6EECF244321}">
                <p14:modId xmlns:p14="http://schemas.microsoft.com/office/powerpoint/2010/main" val="2978529584"/>
              </p:ext>
            </p:extLst>
          </p:nvPr>
        </p:nvGraphicFramePr>
        <p:xfrm>
          <a:off x="425303" y="1695033"/>
          <a:ext cx="8205500" cy="4014651"/>
        </p:xfrm>
        <a:graphic>
          <a:graphicData uri="http://schemas.openxmlformats.org/drawingml/2006/table">
            <a:tbl>
              <a:tblPr firstRow="1" firstCol="1" bandRow="1">
                <a:tableStyleId>{E8034E78-7F5D-4C2E-B375-FC64B27BC917}</a:tableStyleId>
              </a:tblPr>
              <a:tblGrid>
                <a:gridCol w="2138420"/>
                <a:gridCol w="2066178"/>
                <a:gridCol w="2000451"/>
                <a:gridCol w="2000451"/>
              </a:tblGrid>
              <a:tr h="1338215">
                <a:tc>
                  <a:txBody>
                    <a:bodyPr/>
                    <a:lstStyle/>
                    <a:p>
                      <a:pPr algn="l">
                        <a:spcAft>
                          <a:spcPts val="0"/>
                        </a:spcAft>
                      </a:pPr>
                      <a:r>
                        <a:rPr lang="nl-NL" sz="1000" dirty="0">
                          <a:effectLst/>
                        </a:rPr>
                        <a:t> </a:t>
                      </a:r>
                      <a:endParaRPr lang="en-GB" sz="1000" dirty="0">
                        <a:effectLst/>
                        <a:latin typeface="News Gothic"/>
                        <a:ea typeface="Times New Roman"/>
                        <a:cs typeface="Times New Roman"/>
                      </a:endParaRPr>
                    </a:p>
                  </a:txBody>
                  <a:tcPr marL="68580" marR="68580" marT="0" marB="0"/>
                </a:tc>
                <a:tc>
                  <a:txBody>
                    <a:bodyPr/>
                    <a:lstStyle/>
                    <a:p>
                      <a:pPr algn="l">
                        <a:spcAft>
                          <a:spcPts val="0"/>
                        </a:spcAft>
                      </a:pPr>
                      <a:r>
                        <a:rPr lang="nl-NL" sz="1800" dirty="0">
                          <a:effectLst/>
                        </a:rPr>
                        <a:t>Teelt in de volle grond</a:t>
                      </a:r>
                      <a:endParaRPr lang="en-GB" sz="1800" dirty="0">
                        <a:effectLst/>
                        <a:latin typeface="News Gothic"/>
                        <a:ea typeface="Times New Roman"/>
                        <a:cs typeface="Times New Roman"/>
                      </a:endParaRPr>
                    </a:p>
                  </a:txBody>
                  <a:tcPr marL="68580" marR="68580" marT="0" marB="0"/>
                </a:tc>
                <a:tc>
                  <a:txBody>
                    <a:bodyPr/>
                    <a:lstStyle/>
                    <a:p>
                      <a:pPr algn="l">
                        <a:spcAft>
                          <a:spcPts val="0"/>
                        </a:spcAft>
                      </a:pPr>
                      <a:r>
                        <a:rPr lang="nl-NL" sz="1800" dirty="0">
                          <a:effectLst/>
                        </a:rPr>
                        <a:t>Gotensysteem </a:t>
                      </a:r>
                      <a:endParaRPr lang="en-GB" sz="1800" dirty="0">
                        <a:effectLst/>
                      </a:endParaRPr>
                    </a:p>
                    <a:p>
                      <a:pPr algn="l">
                        <a:spcAft>
                          <a:spcPts val="0"/>
                        </a:spcAft>
                      </a:pPr>
                      <a:r>
                        <a:rPr lang="nl-NL" sz="1800" dirty="0">
                          <a:effectLst/>
                        </a:rPr>
                        <a:t>Seizoen 2009</a:t>
                      </a:r>
                      <a:endParaRPr lang="en-GB" sz="1800" dirty="0">
                        <a:effectLst/>
                        <a:latin typeface="News Gothic"/>
                        <a:ea typeface="Times New Roman"/>
                        <a:cs typeface="Times New Roman"/>
                      </a:endParaRPr>
                    </a:p>
                  </a:txBody>
                  <a:tcPr marL="68580" marR="68580" marT="0" marB="0"/>
                </a:tc>
                <a:tc>
                  <a:txBody>
                    <a:bodyPr/>
                    <a:lstStyle/>
                    <a:p>
                      <a:pPr algn="l">
                        <a:spcAft>
                          <a:spcPts val="0"/>
                        </a:spcAft>
                      </a:pPr>
                      <a:r>
                        <a:rPr lang="nl-NL" sz="1800" dirty="0">
                          <a:effectLst/>
                        </a:rPr>
                        <a:t>Gotensysteem </a:t>
                      </a:r>
                      <a:endParaRPr lang="en-GB" sz="1800" dirty="0">
                        <a:effectLst/>
                      </a:endParaRPr>
                    </a:p>
                    <a:p>
                      <a:pPr algn="l">
                        <a:spcAft>
                          <a:spcPts val="0"/>
                        </a:spcAft>
                      </a:pPr>
                      <a:r>
                        <a:rPr lang="nl-NL" sz="1800" dirty="0">
                          <a:effectLst/>
                        </a:rPr>
                        <a:t>Seizoen 2010</a:t>
                      </a:r>
                      <a:endParaRPr lang="en-GB" sz="1800" dirty="0">
                        <a:effectLst/>
                        <a:latin typeface="News Gothic"/>
                        <a:ea typeface="Times New Roman"/>
                        <a:cs typeface="Times New Roman"/>
                      </a:endParaRPr>
                    </a:p>
                  </a:txBody>
                  <a:tcPr marL="68580" marR="68580" marT="0" marB="0"/>
                </a:tc>
              </a:tr>
              <a:tr h="669109">
                <a:tc>
                  <a:txBody>
                    <a:bodyPr/>
                    <a:lstStyle/>
                    <a:p>
                      <a:pPr algn="l">
                        <a:spcAft>
                          <a:spcPts val="0"/>
                        </a:spcAft>
                      </a:pPr>
                      <a:r>
                        <a:rPr lang="nl-NL" sz="1800" dirty="0">
                          <a:solidFill>
                            <a:srgbClr val="000000"/>
                          </a:solidFill>
                          <a:effectLst/>
                        </a:rPr>
                        <a:t>Insecticiden</a:t>
                      </a:r>
                      <a:endParaRPr lang="en-GB" sz="1800" dirty="0">
                        <a:solidFill>
                          <a:srgbClr val="000000"/>
                        </a:solidFill>
                        <a:effectLst/>
                        <a:latin typeface="News Gothic"/>
                        <a:ea typeface="Times New Roman"/>
                        <a:cs typeface="Times New Roman"/>
                      </a:endParaRPr>
                    </a:p>
                  </a:txBody>
                  <a:tcPr marL="68580" marR="68580" marT="0" marB="0"/>
                </a:tc>
                <a:tc>
                  <a:txBody>
                    <a:bodyPr/>
                    <a:lstStyle/>
                    <a:p>
                      <a:pPr algn="l">
                        <a:spcAft>
                          <a:spcPts val="0"/>
                        </a:spcAft>
                      </a:pPr>
                      <a:r>
                        <a:rPr lang="nl-NL" sz="1800" b="1" dirty="0">
                          <a:solidFill>
                            <a:srgbClr val="000000"/>
                          </a:solidFill>
                          <a:effectLst/>
                        </a:rPr>
                        <a:t>       373</a:t>
                      </a:r>
                      <a:endParaRPr lang="en-GB" sz="1800" b="1" dirty="0">
                        <a:solidFill>
                          <a:srgbClr val="000000"/>
                        </a:solidFill>
                        <a:effectLst/>
                        <a:latin typeface="News Gothic"/>
                        <a:ea typeface="Times New Roman"/>
                        <a:cs typeface="Times New Roman"/>
                      </a:endParaRPr>
                    </a:p>
                  </a:txBody>
                  <a:tcPr marL="68580" marR="68580" marT="0" marB="0"/>
                </a:tc>
                <a:tc>
                  <a:txBody>
                    <a:bodyPr/>
                    <a:lstStyle/>
                    <a:p>
                      <a:pPr algn="l">
                        <a:spcAft>
                          <a:spcPts val="0"/>
                        </a:spcAft>
                      </a:pPr>
                      <a:r>
                        <a:rPr lang="nl-NL" sz="1800" b="1" dirty="0">
                          <a:solidFill>
                            <a:srgbClr val="000000"/>
                          </a:solidFill>
                          <a:effectLst/>
                        </a:rPr>
                        <a:t>       782</a:t>
                      </a:r>
                      <a:endParaRPr lang="en-GB" sz="1800" b="1" dirty="0">
                        <a:solidFill>
                          <a:srgbClr val="000000"/>
                        </a:solidFill>
                        <a:effectLst/>
                        <a:latin typeface="News Gothic"/>
                        <a:ea typeface="Times New Roman"/>
                        <a:cs typeface="Times New Roman"/>
                      </a:endParaRPr>
                    </a:p>
                  </a:txBody>
                  <a:tcPr marL="68580" marR="68580" marT="0" marB="0"/>
                </a:tc>
                <a:tc>
                  <a:txBody>
                    <a:bodyPr/>
                    <a:lstStyle/>
                    <a:p>
                      <a:pPr algn="l">
                        <a:spcAft>
                          <a:spcPts val="0"/>
                        </a:spcAft>
                      </a:pPr>
                      <a:r>
                        <a:rPr lang="nl-NL" sz="1800" b="1" dirty="0">
                          <a:solidFill>
                            <a:srgbClr val="000000"/>
                          </a:solidFill>
                          <a:effectLst/>
                        </a:rPr>
                        <a:t>      233</a:t>
                      </a:r>
                      <a:endParaRPr lang="en-GB" sz="1800" b="1" dirty="0">
                        <a:solidFill>
                          <a:srgbClr val="000000"/>
                        </a:solidFill>
                        <a:effectLst/>
                        <a:latin typeface="News Gothic"/>
                        <a:ea typeface="Times New Roman"/>
                        <a:cs typeface="Times New Roman"/>
                      </a:endParaRPr>
                    </a:p>
                  </a:txBody>
                  <a:tcPr marL="68580" marR="68580" marT="0" marB="0"/>
                </a:tc>
              </a:tr>
              <a:tr h="669109">
                <a:tc>
                  <a:txBody>
                    <a:bodyPr/>
                    <a:lstStyle/>
                    <a:p>
                      <a:pPr algn="l">
                        <a:spcAft>
                          <a:spcPts val="0"/>
                        </a:spcAft>
                      </a:pPr>
                      <a:r>
                        <a:rPr lang="nl-NL" sz="1800" dirty="0">
                          <a:solidFill>
                            <a:srgbClr val="000000"/>
                          </a:solidFill>
                          <a:effectLst/>
                        </a:rPr>
                        <a:t>Fungiciden</a:t>
                      </a:r>
                      <a:endParaRPr lang="en-GB" sz="1800" dirty="0">
                        <a:solidFill>
                          <a:srgbClr val="000000"/>
                        </a:solidFill>
                        <a:effectLst/>
                        <a:latin typeface="News Gothic"/>
                        <a:ea typeface="Times New Roman"/>
                        <a:cs typeface="Times New Roman"/>
                      </a:endParaRPr>
                    </a:p>
                  </a:txBody>
                  <a:tcPr marL="68580" marR="68580" marT="0" marB="0"/>
                </a:tc>
                <a:tc>
                  <a:txBody>
                    <a:bodyPr/>
                    <a:lstStyle/>
                    <a:p>
                      <a:pPr algn="l">
                        <a:spcAft>
                          <a:spcPts val="0"/>
                        </a:spcAft>
                      </a:pPr>
                      <a:r>
                        <a:rPr lang="nl-NL" sz="1800" b="1" dirty="0">
                          <a:solidFill>
                            <a:srgbClr val="000000"/>
                          </a:solidFill>
                          <a:effectLst/>
                        </a:rPr>
                        <a:t>       354</a:t>
                      </a:r>
                      <a:endParaRPr lang="en-GB" sz="1800" b="1" dirty="0">
                        <a:solidFill>
                          <a:srgbClr val="000000"/>
                        </a:solidFill>
                        <a:effectLst/>
                        <a:latin typeface="News Gothic"/>
                        <a:ea typeface="Times New Roman"/>
                        <a:cs typeface="Times New Roman"/>
                      </a:endParaRPr>
                    </a:p>
                  </a:txBody>
                  <a:tcPr marL="68580" marR="68580" marT="0" marB="0"/>
                </a:tc>
                <a:tc>
                  <a:txBody>
                    <a:bodyPr/>
                    <a:lstStyle/>
                    <a:p>
                      <a:pPr algn="l">
                        <a:spcAft>
                          <a:spcPts val="0"/>
                        </a:spcAft>
                      </a:pPr>
                      <a:r>
                        <a:rPr lang="nl-NL" sz="1800" b="1" dirty="0">
                          <a:solidFill>
                            <a:srgbClr val="000000"/>
                          </a:solidFill>
                          <a:effectLst/>
                        </a:rPr>
                        <a:t>         95</a:t>
                      </a:r>
                      <a:endParaRPr lang="en-GB" sz="1800" b="1" dirty="0">
                        <a:solidFill>
                          <a:srgbClr val="000000"/>
                        </a:solidFill>
                        <a:effectLst/>
                        <a:latin typeface="News Gothic"/>
                        <a:ea typeface="Times New Roman"/>
                        <a:cs typeface="Times New Roman"/>
                      </a:endParaRPr>
                    </a:p>
                  </a:txBody>
                  <a:tcPr marL="68580" marR="68580" marT="0" marB="0"/>
                </a:tc>
                <a:tc>
                  <a:txBody>
                    <a:bodyPr/>
                    <a:lstStyle/>
                    <a:p>
                      <a:pPr algn="l">
                        <a:spcAft>
                          <a:spcPts val="0"/>
                        </a:spcAft>
                      </a:pPr>
                      <a:r>
                        <a:rPr lang="nl-NL" sz="1800" b="1" dirty="0">
                          <a:solidFill>
                            <a:srgbClr val="000000"/>
                          </a:solidFill>
                          <a:effectLst/>
                        </a:rPr>
                        <a:t>        17</a:t>
                      </a:r>
                      <a:endParaRPr lang="en-GB" sz="1800" b="1" dirty="0">
                        <a:solidFill>
                          <a:srgbClr val="000000"/>
                        </a:solidFill>
                        <a:effectLst/>
                        <a:latin typeface="News Gothic"/>
                        <a:ea typeface="Times New Roman"/>
                        <a:cs typeface="Times New Roman"/>
                      </a:endParaRPr>
                    </a:p>
                  </a:txBody>
                  <a:tcPr marL="68580" marR="68580" marT="0" marB="0"/>
                </a:tc>
              </a:tr>
              <a:tr h="669109">
                <a:tc>
                  <a:txBody>
                    <a:bodyPr/>
                    <a:lstStyle/>
                    <a:p>
                      <a:pPr algn="l">
                        <a:spcAft>
                          <a:spcPts val="0"/>
                        </a:spcAft>
                      </a:pPr>
                      <a:r>
                        <a:rPr lang="nl-NL" sz="1800" dirty="0">
                          <a:solidFill>
                            <a:srgbClr val="000000"/>
                          </a:solidFill>
                          <a:effectLst/>
                        </a:rPr>
                        <a:t>Herbiciden</a:t>
                      </a:r>
                      <a:endParaRPr lang="en-GB" sz="1800" dirty="0">
                        <a:solidFill>
                          <a:srgbClr val="000000"/>
                        </a:solidFill>
                        <a:effectLst/>
                        <a:latin typeface="News Gothic"/>
                        <a:ea typeface="Times New Roman"/>
                        <a:cs typeface="Times New Roman"/>
                      </a:endParaRPr>
                    </a:p>
                  </a:txBody>
                  <a:tcPr marL="68580" marR="68580" marT="0" marB="0"/>
                </a:tc>
                <a:tc>
                  <a:txBody>
                    <a:bodyPr/>
                    <a:lstStyle/>
                    <a:p>
                      <a:pPr algn="l">
                        <a:spcAft>
                          <a:spcPts val="0"/>
                        </a:spcAft>
                      </a:pPr>
                      <a:r>
                        <a:rPr lang="nl-NL" sz="1800" b="1">
                          <a:solidFill>
                            <a:srgbClr val="000000"/>
                          </a:solidFill>
                          <a:effectLst/>
                        </a:rPr>
                        <a:t>     2753</a:t>
                      </a:r>
                      <a:endParaRPr lang="en-GB" sz="1800" b="1">
                        <a:solidFill>
                          <a:srgbClr val="000000"/>
                        </a:solidFill>
                        <a:effectLst/>
                        <a:latin typeface="News Gothic"/>
                        <a:ea typeface="Times New Roman"/>
                        <a:cs typeface="Times New Roman"/>
                      </a:endParaRPr>
                    </a:p>
                  </a:txBody>
                  <a:tcPr marL="68580" marR="68580" marT="0" marB="0"/>
                </a:tc>
                <a:tc>
                  <a:txBody>
                    <a:bodyPr/>
                    <a:lstStyle/>
                    <a:p>
                      <a:pPr algn="l">
                        <a:spcAft>
                          <a:spcPts val="0"/>
                        </a:spcAft>
                      </a:pPr>
                      <a:r>
                        <a:rPr lang="nl-NL" sz="1800" b="1">
                          <a:solidFill>
                            <a:srgbClr val="000000"/>
                          </a:solidFill>
                          <a:effectLst/>
                        </a:rPr>
                        <a:t>       610</a:t>
                      </a:r>
                      <a:endParaRPr lang="en-GB" sz="1800" b="1">
                        <a:solidFill>
                          <a:srgbClr val="000000"/>
                        </a:solidFill>
                        <a:effectLst/>
                        <a:latin typeface="News Gothic"/>
                        <a:ea typeface="Times New Roman"/>
                        <a:cs typeface="Times New Roman"/>
                      </a:endParaRPr>
                    </a:p>
                  </a:txBody>
                  <a:tcPr marL="68580" marR="68580" marT="0" marB="0"/>
                </a:tc>
                <a:tc>
                  <a:txBody>
                    <a:bodyPr/>
                    <a:lstStyle/>
                    <a:p>
                      <a:pPr algn="l">
                        <a:spcAft>
                          <a:spcPts val="0"/>
                        </a:spcAft>
                      </a:pPr>
                      <a:r>
                        <a:rPr lang="nl-NL" sz="1800" b="1" dirty="0">
                          <a:solidFill>
                            <a:srgbClr val="000000"/>
                          </a:solidFill>
                          <a:effectLst/>
                        </a:rPr>
                        <a:t>       839</a:t>
                      </a:r>
                      <a:endParaRPr lang="en-GB" sz="1800" b="1" dirty="0">
                        <a:solidFill>
                          <a:srgbClr val="000000"/>
                        </a:solidFill>
                        <a:effectLst/>
                        <a:latin typeface="News Gothic"/>
                        <a:ea typeface="Times New Roman"/>
                        <a:cs typeface="Times New Roman"/>
                      </a:endParaRPr>
                    </a:p>
                  </a:txBody>
                  <a:tcPr marL="68580" marR="68580" marT="0" marB="0"/>
                </a:tc>
              </a:tr>
              <a:tr h="669109">
                <a:tc>
                  <a:txBody>
                    <a:bodyPr/>
                    <a:lstStyle/>
                    <a:p>
                      <a:pPr algn="l">
                        <a:spcAft>
                          <a:spcPts val="0"/>
                        </a:spcAft>
                      </a:pPr>
                      <a:r>
                        <a:rPr lang="nl-NL" sz="1800" dirty="0">
                          <a:solidFill>
                            <a:srgbClr val="000000"/>
                          </a:solidFill>
                          <a:effectLst/>
                        </a:rPr>
                        <a:t>Totaal</a:t>
                      </a:r>
                      <a:endParaRPr lang="en-GB" sz="1800" dirty="0">
                        <a:solidFill>
                          <a:srgbClr val="000000"/>
                        </a:solidFill>
                        <a:effectLst/>
                        <a:latin typeface="News Gothic"/>
                        <a:ea typeface="Times New Roman"/>
                        <a:cs typeface="Times New Roman"/>
                      </a:endParaRPr>
                    </a:p>
                  </a:txBody>
                  <a:tcPr marL="68580" marR="68580" marT="0" marB="0"/>
                </a:tc>
                <a:tc>
                  <a:txBody>
                    <a:bodyPr/>
                    <a:lstStyle/>
                    <a:p>
                      <a:pPr algn="l">
                        <a:spcAft>
                          <a:spcPts val="0"/>
                        </a:spcAft>
                      </a:pPr>
                      <a:r>
                        <a:rPr lang="nl-NL" sz="1800" b="1">
                          <a:solidFill>
                            <a:srgbClr val="000000"/>
                          </a:solidFill>
                          <a:effectLst/>
                        </a:rPr>
                        <a:t>     3479</a:t>
                      </a:r>
                      <a:endParaRPr lang="en-GB" sz="1800" b="1">
                        <a:solidFill>
                          <a:srgbClr val="000000"/>
                        </a:solidFill>
                        <a:effectLst/>
                        <a:latin typeface="News Gothic"/>
                        <a:ea typeface="Times New Roman"/>
                        <a:cs typeface="Times New Roman"/>
                      </a:endParaRPr>
                    </a:p>
                  </a:txBody>
                  <a:tcPr marL="68580" marR="68580" marT="0" marB="0"/>
                </a:tc>
                <a:tc>
                  <a:txBody>
                    <a:bodyPr/>
                    <a:lstStyle/>
                    <a:p>
                      <a:pPr algn="l">
                        <a:spcAft>
                          <a:spcPts val="0"/>
                        </a:spcAft>
                      </a:pPr>
                      <a:r>
                        <a:rPr lang="nl-NL" sz="1800" b="1">
                          <a:solidFill>
                            <a:srgbClr val="000000"/>
                          </a:solidFill>
                          <a:effectLst/>
                        </a:rPr>
                        <a:t>     1487</a:t>
                      </a:r>
                      <a:endParaRPr lang="en-GB" sz="1800" b="1">
                        <a:solidFill>
                          <a:srgbClr val="000000"/>
                        </a:solidFill>
                        <a:effectLst/>
                        <a:latin typeface="News Gothic"/>
                        <a:ea typeface="Times New Roman"/>
                        <a:cs typeface="Times New Roman"/>
                      </a:endParaRPr>
                    </a:p>
                  </a:txBody>
                  <a:tcPr marL="68580" marR="68580" marT="0" marB="0"/>
                </a:tc>
                <a:tc>
                  <a:txBody>
                    <a:bodyPr/>
                    <a:lstStyle/>
                    <a:p>
                      <a:pPr algn="l">
                        <a:spcAft>
                          <a:spcPts val="0"/>
                        </a:spcAft>
                      </a:pPr>
                      <a:r>
                        <a:rPr lang="nl-NL" sz="1800" b="1" dirty="0">
                          <a:solidFill>
                            <a:srgbClr val="000000"/>
                          </a:solidFill>
                          <a:effectLst/>
                        </a:rPr>
                        <a:t>     1089</a:t>
                      </a:r>
                      <a:endParaRPr lang="en-GB" sz="1800" b="1" dirty="0">
                        <a:solidFill>
                          <a:srgbClr val="000000"/>
                        </a:solidFill>
                        <a:effectLst/>
                        <a:latin typeface="News Gothic"/>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880672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err="1" smtClean="0"/>
              <a:t>Resultaten</a:t>
            </a:r>
            <a:r>
              <a:rPr lang="en-GB" dirty="0" smtClean="0"/>
              <a:t> </a:t>
            </a:r>
            <a:endParaRPr lang="en-GB" dirty="0"/>
          </a:p>
        </p:txBody>
      </p:sp>
      <p:sp>
        <p:nvSpPr>
          <p:cNvPr id="3" name="Text Placeholder 2"/>
          <p:cNvSpPr>
            <a:spLocks noGrp="1"/>
          </p:cNvSpPr>
          <p:nvPr>
            <p:ph type="body" sz="quarter" idx="10"/>
          </p:nvPr>
        </p:nvSpPr>
        <p:spPr/>
        <p:txBody>
          <a:bodyPr/>
          <a:lstStyle/>
          <a:p>
            <a:pPr marL="0" indent="0">
              <a:buNone/>
            </a:pPr>
            <a:endParaRPr lang="en-GB"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988" y="987425"/>
            <a:ext cx="8834437"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3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err="1"/>
              <a:t>Nieuwe</a:t>
            </a:r>
            <a:r>
              <a:rPr lang="en-GB" dirty="0"/>
              <a:t> </a:t>
            </a:r>
            <a:r>
              <a:rPr lang="en-GB" dirty="0" err="1"/>
              <a:t>ontwikkelingen</a:t>
            </a:r>
            <a:endParaRPr lang="en-GB" dirty="0"/>
          </a:p>
        </p:txBody>
      </p:sp>
      <p:sp>
        <p:nvSpPr>
          <p:cNvPr id="3" name="Text Placeholder 2"/>
          <p:cNvSpPr>
            <a:spLocks noGrp="1"/>
          </p:cNvSpPr>
          <p:nvPr>
            <p:ph type="body" sz="quarter" idx="10"/>
          </p:nvPr>
        </p:nvSpPr>
        <p:spPr>
          <a:xfrm>
            <a:off x="4625163" y="1931352"/>
            <a:ext cx="4375752" cy="3819602"/>
          </a:xfrm>
        </p:spPr>
        <p:txBody>
          <a:bodyPr/>
          <a:lstStyle/>
          <a:p>
            <a:pPr marL="0" indent="0">
              <a:buNone/>
            </a:pPr>
            <a:r>
              <a:rPr lang="en-GB" dirty="0" err="1" smtClean="0"/>
              <a:t>Opvang</a:t>
            </a:r>
            <a:r>
              <a:rPr lang="en-GB" dirty="0" smtClean="0"/>
              <a:t> en </a:t>
            </a:r>
            <a:r>
              <a:rPr lang="en-GB" dirty="0" err="1" smtClean="0"/>
              <a:t>hergebruik</a:t>
            </a:r>
            <a:r>
              <a:rPr lang="en-GB" dirty="0" smtClean="0"/>
              <a:t> van </a:t>
            </a:r>
            <a:r>
              <a:rPr lang="en-GB" dirty="0" err="1" smtClean="0"/>
              <a:t>drainwater</a:t>
            </a:r>
            <a:r>
              <a:rPr lang="en-GB" dirty="0" smtClean="0"/>
              <a:t> </a:t>
            </a:r>
            <a:r>
              <a:rPr lang="en-GB" dirty="0" err="1" smtClean="0"/>
              <a:t>bij</a:t>
            </a:r>
            <a:r>
              <a:rPr lang="en-GB" dirty="0" smtClean="0"/>
              <a:t> </a:t>
            </a:r>
            <a:r>
              <a:rPr lang="en-GB" dirty="0" err="1" smtClean="0"/>
              <a:t>gebruik</a:t>
            </a:r>
            <a:r>
              <a:rPr lang="en-GB" dirty="0" smtClean="0"/>
              <a:t> van </a:t>
            </a:r>
            <a:r>
              <a:rPr lang="en-GB" dirty="0" err="1" smtClean="0"/>
              <a:t>opgeloste</a:t>
            </a:r>
            <a:r>
              <a:rPr lang="en-GB" dirty="0" smtClean="0"/>
              <a:t> </a:t>
            </a:r>
            <a:r>
              <a:rPr lang="en-GB" dirty="0" err="1" smtClean="0"/>
              <a:t>meststoffen</a:t>
            </a:r>
            <a:r>
              <a:rPr lang="en-GB" dirty="0" smtClean="0"/>
              <a:t> is </a:t>
            </a:r>
            <a:r>
              <a:rPr lang="en-GB" dirty="0" err="1" smtClean="0"/>
              <a:t>verplicht</a:t>
            </a:r>
            <a:endParaRPr lang="en-GB" dirty="0"/>
          </a:p>
        </p:txBody>
      </p:sp>
      <p:pic>
        <p:nvPicPr>
          <p:cNvPr id="4" name="Picture 3"/>
          <p:cNvPicPr/>
          <p:nvPr/>
        </p:nvPicPr>
        <p:blipFill>
          <a:blip r:embed="rId3" cstate="print">
            <a:extLst>
              <a:ext uri="{28A0092B-C50C-407E-A947-70E740481C1C}">
                <a14:useLocalDpi xmlns:a14="http://schemas.microsoft.com/office/drawing/2010/main"/>
              </a:ext>
            </a:extLst>
          </a:blip>
          <a:stretch>
            <a:fillRect/>
          </a:stretch>
        </p:blipFill>
        <p:spPr>
          <a:xfrm>
            <a:off x="437197" y="1233378"/>
            <a:ext cx="4017845" cy="4657060"/>
          </a:xfrm>
          <a:prstGeom prst="rect">
            <a:avLst/>
          </a:prstGeom>
        </p:spPr>
      </p:pic>
    </p:spTree>
    <p:extLst>
      <p:ext uri="{BB962C8B-B14F-4D97-AF65-F5344CB8AC3E}">
        <p14:creationId xmlns:p14="http://schemas.microsoft.com/office/powerpoint/2010/main" val="1450813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871" y="276447"/>
            <a:ext cx="5026538" cy="1084893"/>
          </a:xfrm>
        </p:spPr>
        <p:txBody>
          <a:bodyPr/>
          <a:lstStyle/>
          <a:p>
            <a:r>
              <a:rPr lang="en-GB" dirty="0" err="1" smtClean="0"/>
              <a:t>Nieuwe</a:t>
            </a:r>
            <a:r>
              <a:rPr lang="en-GB" dirty="0" smtClean="0"/>
              <a:t> </a:t>
            </a:r>
            <a:r>
              <a:rPr lang="en-GB" dirty="0" err="1" smtClean="0"/>
              <a:t>ontwikkelingen</a:t>
            </a:r>
            <a:endParaRPr lang="en-GB" dirty="0"/>
          </a:p>
        </p:txBody>
      </p:sp>
      <p:sp>
        <p:nvSpPr>
          <p:cNvPr id="3" name="Text Placeholder 2"/>
          <p:cNvSpPr>
            <a:spLocks noGrp="1"/>
          </p:cNvSpPr>
          <p:nvPr>
            <p:ph type="body" sz="quarter" idx="10"/>
          </p:nvPr>
        </p:nvSpPr>
        <p:spPr/>
        <p:txBody>
          <a:bodyPr/>
          <a:lstStyle/>
          <a:p>
            <a:pPr marL="0" indent="0">
              <a:buNone/>
            </a:pPr>
            <a:endParaRPr lang="en-GB" dirty="0"/>
          </a:p>
        </p:txBody>
      </p:sp>
      <p:sp>
        <p:nvSpPr>
          <p:cNvPr id="4" name="Title 1"/>
          <p:cNvSpPr txBox="1">
            <a:spLocks/>
          </p:cNvSpPr>
          <p:nvPr/>
        </p:nvSpPr>
        <p:spPr bwMode="auto">
          <a:xfrm>
            <a:off x="4495799" y="1361340"/>
            <a:ext cx="5257800" cy="770362"/>
          </a:xfrm>
          <a:prstGeom prst="rect">
            <a:avLst/>
          </a:prstGeom>
          <a:noFill/>
          <a:ln>
            <a:gradFill>
              <a:gsLst>
                <a:gs pos="0">
                  <a:schemeClr val="bg1"/>
                </a:gs>
                <a:gs pos="1000">
                  <a:schemeClr val="bg1">
                    <a:alpha val="0"/>
                  </a:schemeClr>
                </a:gs>
                <a:gs pos="99000">
                  <a:srgbClr val="FFFFFF">
                    <a:alpha val="0"/>
                  </a:srgbClr>
                </a:gs>
                <a:gs pos="100000">
                  <a:schemeClr val="bg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sz="2200" dirty="0" smtClean="0"/>
              <a:t>Van </a:t>
            </a:r>
            <a:r>
              <a:rPr lang="en-GB" sz="2200" dirty="0" err="1" smtClean="0"/>
              <a:t>dubbele</a:t>
            </a:r>
            <a:r>
              <a:rPr lang="en-GB" sz="2200" dirty="0" smtClean="0"/>
              <a:t> </a:t>
            </a:r>
            <a:r>
              <a:rPr lang="en-GB" sz="2200" dirty="0" err="1" smtClean="0"/>
              <a:t>naar</a:t>
            </a:r>
            <a:r>
              <a:rPr lang="en-GB" sz="2200" dirty="0" smtClean="0"/>
              <a:t> </a:t>
            </a:r>
            <a:r>
              <a:rPr lang="en-GB" sz="2200" dirty="0" err="1" smtClean="0"/>
              <a:t>enkele</a:t>
            </a:r>
            <a:r>
              <a:rPr lang="en-GB" sz="2200" dirty="0" smtClean="0"/>
              <a:t> </a:t>
            </a:r>
            <a:r>
              <a:rPr lang="en-GB" sz="2200" dirty="0" err="1" smtClean="0"/>
              <a:t>goot</a:t>
            </a:r>
            <a:endParaRPr lang="en-GB" sz="2200" dirty="0"/>
          </a:p>
        </p:txBody>
      </p:sp>
      <p:pic>
        <p:nvPicPr>
          <p:cNvPr id="5" name="Picture 3" descr="E:\11 okt 2011\CIMG803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5392" y="2881423"/>
            <a:ext cx="4297212" cy="32229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4873873"/>
            <a:ext cx="4419602" cy="1107996"/>
          </a:xfrm>
          <a:prstGeom prst="rect">
            <a:avLst/>
          </a:prstGeom>
          <a:noFill/>
        </p:spPr>
        <p:txBody>
          <a:bodyPr wrap="square" rtlCol="0">
            <a:spAutoFit/>
          </a:bodyPr>
          <a:lstStyle/>
          <a:p>
            <a:r>
              <a:rPr lang="en-GB" sz="2200" dirty="0" err="1" smtClean="0">
                <a:solidFill>
                  <a:schemeClr val="bg2"/>
                </a:solidFill>
              </a:rPr>
              <a:t>Voordeel</a:t>
            </a:r>
            <a:r>
              <a:rPr lang="en-GB" sz="2200" dirty="0" smtClean="0">
                <a:solidFill>
                  <a:schemeClr val="bg2"/>
                </a:solidFill>
              </a:rPr>
              <a:t>: </a:t>
            </a:r>
            <a:r>
              <a:rPr lang="en-GB" sz="2200" dirty="0" err="1" smtClean="0">
                <a:solidFill>
                  <a:schemeClr val="bg2"/>
                </a:solidFill>
              </a:rPr>
              <a:t>planten</a:t>
            </a:r>
            <a:r>
              <a:rPr lang="en-GB" sz="2200" dirty="0" smtClean="0">
                <a:solidFill>
                  <a:schemeClr val="bg2"/>
                </a:solidFill>
              </a:rPr>
              <a:t> </a:t>
            </a:r>
            <a:r>
              <a:rPr lang="en-GB" sz="2200" dirty="0" err="1" smtClean="0">
                <a:solidFill>
                  <a:schemeClr val="bg2"/>
                </a:solidFill>
              </a:rPr>
              <a:t>hinderen</a:t>
            </a:r>
            <a:r>
              <a:rPr lang="en-GB" sz="2200" dirty="0" smtClean="0">
                <a:solidFill>
                  <a:schemeClr val="bg2"/>
                </a:solidFill>
              </a:rPr>
              <a:t> </a:t>
            </a:r>
          </a:p>
          <a:p>
            <a:r>
              <a:rPr lang="en-GB" sz="2200" dirty="0" err="1">
                <a:solidFill>
                  <a:schemeClr val="bg2"/>
                </a:solidFill>
              </a:rPr>
              <a:t>e</a:t>
            </a:r>
            <a:r>
              <a:rPr lang="en-GB" sz="2200" dirty="0" err="1" smtClean="0">
                <a:solidFill>
                  <a:schemeClr val="bg2"/>
                </a:solidFill>
              </a:rPr>
              <a:t>lkaar</a:t>
            </a:r>
            <a:r>
              <a:rPr lang="en-GB" sz="2200" dirty="0" smtClean="0">
                <a:solidFill>
                  <a:schemeClr val="bg2"/>
                </a:solidFill>
              </a:rPr>
              <a:t> </a:t>
            </a:r>
            <a:r>
              <a:rPr lang="en-GB" sz="2200" dirty="0" err="1" smtClean="0">
                <a:solidFill>
                  <a:schemeClr val="bg2"/>
                </a:solidFill>
              </a:rPr>
              <a:t>niet</a:t>
            </a:r>
            <a:endParaRPr lang="en-GB" sz="2200" dirty="0" smtClean="0">
              <a:solidFill>
                <a:schemeClr val="bg2"/>
              </a:solidFill>
            </a:endParaRPr>
          </a:p>
          <a:p>
            <a:r>
              <a:rPr lang="en-GB" sz="2200" dirty="0" err="1" smtClean="0">
                <a:solidFill>
                  <a:schemeClr val="bg2"/>
                </a:solidFill>
              </a:rPr>
              <a:t>Nadeel</a:t>
            </a:r>
            <a:r>
              <a:rPr lang="en-GB" sz="2200" dirty="0" smtClean="0">
                <a:solidFill>
                  <a:schemeClr val="bg2"/>
                </a:solidFill>
              </a:rPr>
              <a:t>: </a:t>
            </a:r>
            <a:r>
              <a:rPr lang="en-GB" sz="2200" dirty="0" err="1" smtClean="0">
                <a:solidFill>
                  <a:schemeClr val="bg2"/>
                </a:solidFill>
              </a:rPr>
              <a:t>stabiliteit</a:t>
            </a:r>
            <a:r>
              <a:rPr lang="en-GB" sz="2200" dirty="0" smtClean="0">
                <a:solidFill>
                  <a:schemeClr val="bg2"/>
                </a:solidFill>
              </a:rPr>
              <a:t> </a:t>
            </a:r>
            <a:r>
              <a:rPr lang="en-GB" sz="2200" dirty="0" err="1" smtClean="0">
                <a:solidFill>
                  <a:schemeClr val="bg2"/>
                </a:solidFill>
              </a:rPr>
              <a:t>systeem</a:t>
            </a:r>
            <a:r>
              <a:rPr lang="en-GB" sz="2200" dirty="0" smtClean="0">
                <a:solidFill>
                  <a:schemeClr val="bg2"/>
                </a:solidFill>
              </a:rPr>
              <a:t> </a:t>
            </a:r>
            <a:r>
              <a:rPr lang="en-GB" sz="2200" dirty="0" err="1" smtClean="0">
                <a:solidFill>
                  <a:schemeClr val="bg2"/>
                </a:solidFill>
              </a:rPr>
              <a:t>neemt</a:t>
            </a:r>
            <a:r>
              <a:rPr lang="en-GB" sz="2200" dirty="0" smtClean="0">
                <a:solidFill>
                  <a:schemeClr val="bg2"/>
                </a:solidFill>
              </a:rPr>
              <a:t> </a:t>
            </a:r>
            <a:r>
              <a:rPr lang="en-GB" sz="2200" dirty="0" err="1" smtClean="0">
                <a:solidFill>
                  <a:schemeClr val="bg2"/>
                </a:solidFill>
              </a:rPr>
              <a:t>af</a:t>
            </a:r>
            <a:endParaRPr lang="en-GB" sz="2200" dirty="0">
              <a:solidFill>
                <a:schemeClr val="bg2"/>
              </a:solidFill>
            </a:endParaRP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398" y="0"/>
            <a:ext cx="3712029" cy="495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257120"/>
      </p:ext>
    </p:extLst>
  </p:cSld>
  <p:clrMapOvr>
    <a:masterClrMapping/>
  </p:clrMapOvr>
</p:sld>
</file>

<file path=ppt/theme/theme1.xml><?xml version="1.0" encoding="utf-8"?>
<a:theme xmlns:a="http://schemas.openxmlformats.org/drawingml/2006/main" name="Wageningen UR">
  <a:themeElements>
    <a:clrScheme name="Wageningen UR witte achtergrond">
      <a:dk1>
        <a:srgbClr val="005172"/>
      </a:dk1>
      <a:lt1>
        <a:srgbClr val="FFFFFF"/>
      </a:lt1>
      <a:dk2>
        <a:srgbClr val="34B233"/>
      </a:dk2>
      <a:lt2>
        <a:srgbClr val="005172"/>
      </a:lt2>
      <a:accent1>
        <a:srgbClr val="519FD7"/>
      </a:accent1>
      <a:accent2>
        <a:srgbClr val="A59D9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3853</TotalTime>
  <Words>1487</Words>
  <Application>Microsoft Office PowerPoint</Application>
  <PresentationFormat>Diavoorstelling (4:3)</PresentationFormat>
  <Paragraphs>172</Paragraphs>
  <Slides>24</Slides>
  <Notes>19</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Wageningen UR</vt:lpstr>
      <vt:lpstr>Nieuwe teeltsystemen in de boomkwekerij</vt:lpstr>
      <vt:lpstr>Gotensysteem</vt:lpstr>
      <vt:lpstr>Resultaten </vt:lpstr>
      <vt:lpstr>Gotensysteem</vt:lpstr>
      <vt:lpstr>Gotensysteem </vt:lpstr>
      <vt:lpstr>Resultaten</vt:lpstr>
      <vt:lpstr>Resultaten </vt:lpstr>
      <vt:lpstr>Nieuwe ontwikkelingen</vt:lpstr>
      <vt:lpstr>Nieuwe ontwikkelingen</vt:lpstr>
      <vt:lpstr>Nieuwe ontwikkelingen</vt:lpstr>
      <vt:lpstr>Nieuwe ontwikkelingen</vt:lpstr>
      <vt:lpstr>Nieuwe ontwikkelingen</vt:lpstr>
      <vt:lpstr>Nieuwe ontwikkelingen</vt:lpstr>
      <vt:lpstr>Nieuwe ontwikkelingen</vt:lpstr>
      <vt:lpstr>Laanbomen 2 jaar in grote containers</vt:lpstr>
      <vt:lpstr>Resultaten</vt:lpstr>
      <vt:lpstr>Resultaten</vt:lpstr>
      <vt:lpstr>Pot-in-pot (‘Verstraelen’ system)</vt:lpstr>
      <vt:lpstr>Pot-in-pot (‘Verstraelen’ system)</vt:lpstr>
      <vt:lpstr>Pot-in-pot (‘Verstraelen’ system)</vt:lpstr>
      <vt:lpstr>Pot-in-pot (‘Verstraelen’ system)</vt:lpstr>
      <vt:lpstr>PowerPoint-presentatie</vt:lpstr>
      <vt:lpstr>‘Hangende ’ containers </vt:lpstr>
      <vt:lpstr>‘Hangende ’ containers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Robert Soesman</cp:lastModifiedBy>
  <cp:revision>341</cp:revision>
  <cp:lastPrinted>2014-06-05T11:20:57Z</cp:lastPrinted>
  <dcterms:created xsi:type="dcterms:W3CDTF">2011-09-29T08:30:03Z</dcterms:created>
  <dcterms:modified xsi:type="dcterms:W3CDTF">2015-02-04T13:25:17Z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WHNL.pptx</vt:lpwstr>
  </property>
</Properties>
</file>